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64" r:id="rId2"/>
  </p:sldMasterIdLst>
  <p:notesMasterIdLst>
    <p:notesMasterId r:id="rId15"/>
  </p:notesMasterIdLst>
  <p:sldIdLst>
    <p:sldId id="256" r:id="rId3"/>
    <p:sldId id="257" r:id="rId4"/>
    <p:sldId id="272" r:id="rId5"/>
    <p:sldId id="267" r:id="rId6"/>
    <p:sldId id="258" r:id="rId7"/>
    <p:sldId id="262" r:id="rId8"/>
    <p:sldId id="259" r:id="rId9"/>
    <p:sldId id="260" r:id="rId10"/>
    <p:sldId id="261" r:id="rId11"/>
    <p:sldId id="264" r:id="rId12"/>
    <p:sldId id="271" r:id="rId13"/>
    <p:sldId id="273" r:id="rId14"/>
  </p:sldIdLst>
  <p:sldSz cx="9144000" cy="5143500" type="screen16x9"/>
  <p:notesSz cx="6858000" cy="9144000"/>
  <p:embeddedFontLst>
    <p:embeddedFont>
      <p:font typeface="Helvetica Neue" panose="020B0600070205080204" charset="0"/>
      <p:regular r:id="rId16"/>
      <p:bold r:id="rId17"/>
      <p:italic r:id="rId18"/>
      <p:boldItalic r:id="rId19"/>
    </p:embeddedFont>
    <p:embeddedFont>
      <p:font typeface="Helvetica Neue Light" panose="020B0600070205080204" charset="0"/>
      <p:regular r:id="rId20"/>
      <p:bold r:id="rId21"/>
      <p:italic r:id="rId22"/>
      <p:boldItalic r:id="rId23"/>
    </p:embeddedFont>
    <p:embeddedFont>
      <p:font typeface="Maven Pro Medium" panose="020B0600070205080204" charset="0"/>
      <p:regular r:id="rId24"/>
      <p:bold r:id="rId25"/>
    </p:embeddedFont>
    <p:embeddedFont>
      <p:font typeface="Noto Sans JP" panose="020B0200000000000000" pitchFamily="50" charset="-128"/>
      <p:regular r:id="rId26"/>
      <p:bold r:id="rId27"/>
    </p:embeddedFont>
    <p:embeddedFont>
      <p:font typeface="Open Sans" panose="020B060603050402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49B875-1F52-4F0B-987E-8C069584C664}" v="15" dt="2025-06-09T05:31:39.566"/>
  </p1510:revLst>
</p1510:revInfo>
</file>

<file path=ppt/tableStyles.xml><?xml version="1.0" encoding="utf-8"?>
<a:tblStyleLst xmlns:a="http://schemas.openxmlformats.org/drawingml/2006/main" def="{6CEEA473-470A-4611-B8A1-E84EFB49ADAA}">
  <a:tblStyle styleId="{6CEEA473-470A-4611-B8A1-E84EFB49ADA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048" autoAdjust="0"/>
  </p:normalViewPr>
  <p:slideViewPr>
    <p:cSldViewPr snapToGrid="0">
      <p:cViewPr varScale="1">
        <p:scale>
          <a:sx n="63" d="100"/>
          <a:sy n="63" d="100"/>
        </p:scale>
        <p:origin x="77" y="80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1.xml"/><Relationship Id="rId21" Type="http://schemas.openxmlformats.org/officeDocument/2006/relationships/font" Target="fonts/font6.fntdata"/><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森山 友弥/パソナ" userId="8d121f7e-4cb1-44ab-a6c3-d4c03926daf8" providerId="ADAL" clId="{5E49B875-1F52-4F0B-987E-8C069584C664}"/>
    <pc:docChg chg="undo custSel addSld delSld modSld sldOrd">
      <pc:chgData name="森山 友弥/パソナ" userId="8d121f7e-4cb1-44ab-a6c3-d4c03926daf8" providerId="ADAL" clId="{5E49B875-1F52-4F0B-987E-8C069584C664}" dt="2025-06-13T08:28:20.111" v="5270" actId="20577"/>
      <pc:docMkLst>
        <pc:docMk/>
      </pc:docMkLst>
      <pc:sldChg chg="addSp delSp modSp mod ord modNotesTx">
        <pc:chgData name="森山 友弥/パソナ" userId="8d121f7e-4cb1-44ab-a6c3-d4c03926daf8" providerId="ADAL" clId="{5E49B875-1F52-4F0B-987E-8C069584C664}" dt="2025-06-09T05:33:12.035" v="4339"/>
        <pc:sldMkLst>
          <pc:docMk/>
          <pc:sldMk cId="0" sldId="258"/>
        </pc:sldMkLst>
        <pc:spChg chg="add del mod">
          <ac:chgData name="森山 友弥/パソナ" userId="8d121f7e-4cb1-44ab-a6c3-d4c03926daf8" providerId="ADAL" clId="{5E49B875-1F52-4F0B-987E-8C069584C664}" dt="2025-06-05T10:15:48.306" v="3425" actId="478"/>
          <ac:spMkLst>
            <pc:docMk/>
            <pc:sldMk cId="0" sldId="258"/>
            <ac:spMk id="2" creationId="{401ED14F-09E8-47D6-6A06-0670FF5D0427}"/>
          </ac:spMkLst>
        </pc:spChg>
        <pc:spChg chg="mod">
          <ac:chgData name="森山 友弥/パソナ" userId="8d121f7e-4cb1-44ab-a6c3-d4c03926daf8" providerId="ADAL" clId="{5E49B875-1F52-4F0B-987E-8C069584C664}" dt="2025-06-09T05:16:57.918" v="4015" actId="14100"/>
          <ac:spMkLst>
            <pc:docMk/>
            <pc:sldMk cId="0" sldId="258"/>
            <ac:spMk id="124" creationId="{00000000-0000-0000-0000-000000000000}"/>
          </ac:spMkLst>
        </pc:spChg>
      </pc:sldChg>
      <pc:sldChg chg="modSp mod modNotesTx">
        <pc:chgData name="森山 友弥/パソナ" userId="8d121f7e-4cb1-44ab-a6c3-d4c03926daf8" providerId="ADAL" clId="{5E49B875-1F52-4F0B-987E-8C069584C664}" dt="2025-06-09T05:16:03.964" v="3996" actId="20577"/>
        <pc:sldMkLst>
          <pc:docMk/>
          <pc:sldMk cId="0" sldId="259"/>
        </pc:sldMkLst>
        <pc:spChg chg="mod">
          <ac:chgData name="森山 友弥/パソナ" userId="8d121f7e-4cb1-44ab-a6c3-d4c03926daf8" providerId="ADAL" clId="{5E49B875-1F52-4F0B-987E-8C069584C664}" dt="2025-06-09T05:16:03.964" v="3996" actId="20577"/>
          <ac:spMkLst>
            <pc:docMk/>
            <pc:sldMk cId="0" sldId="259"/>
            <ac:spMk id="151" creationId="{00000000-0000-0000-0000-000000000000}"/>
          </ac:spMkLst>
        </pc:spChg>
      </pc:sldChg>
      <pc:sldChg chg="modSp mod">
        <pc:chgData name="森山 友弥/パソナ" userId="8d121f7e-4cb1-44ab-a6c3-d4c03926daf8" providerId="ADAL" clId="{5E49B875-1F52-4F0B-987E-8C069584C664}" dt="2025-06-09T05:16:23.580" v="3999" actId="20577"/>
        <pc:sldMkLst>
          <pc:docMk/>
          <pc:sldMk cId="0" sldId="260"/>
        </pc:sldMkLst>
        <pc:spChg chg="mod">
          <ac:chgData name="森山 友弥/パソナ" userId="8d121f7e-4cb1-44ab-a6c3-d4c03926daf8" providerId="ADAL" clId="{5E49B875-1F52-4F0B-987E-8C069584C664}" dt="2025-06-09T05:16:23.580" v="3999" actId="20577"/>
          <ac:spMkLst>
            <pc:docMk/>
            <pc:sldMk cId="0" sldId="260"/>
            <ac:spMk id="159" creationId="{00000000-0000-0000-0000-000000000000}"/>
          </ac:spMkLst>
        </pc:spChg>
      </pc:sldChg>
      <pc:sldChg chg="modSp mod">
        <pc:chgData name="森山 友弥/パソナ" userId="8d121f7e-4cb1-44ab-a6c3-d4c03926daf8" providerId="ADAL" clId="{5E49B875-1F52-4F0B-987E-8C069584C664}" dt="2025-06-09T05:16:31.090" v="4003" actId="14100"/>
        <pc:sldMkLst>
          <pc:docMk/>
          <pc:sldMk cId="0" sldId="261"/>
        </pc:sldMkLst>
        <pc:spChg chg="mod">
          <ac:chgData name="森山 友弥/パソナ" userId="8d121f7e-4cb1-44ab-a6c3-d4c03926daf8" providerId="ADAL" clId="{5E49B875-1F52-4F0B-987E-8C069584C664}" dt="2025-06-09T05:16:31.090" v="4003" actId="14100"/>
          <ac:spMkLst>
            <pc:docMk/>
            <pc:sldMk cId="0" sldId="261"/>
            <ac:spMk id="168" creationId="{00000000-0000-0000-0000-000000000000}"/>
          </ac:spMkLst>
        </pc:spChg>
      </pc:sldChg>
      <pc:sldChg chg="addSp delSp modSp mod modNotesTx">
        <pc:chgData name="森山 友弥/パソナ" userId="8d121f7e-4cb1-44ab-a6c3-d4c03926daf8" providerId="ADAL" clId="{5E49B875-1F52-4F0B-987E-8C069584C664}" dt="2025-06-10T08:36:20.143" v="4551" actId="20577"/>
        <pc:sldMkLst>
          <pc:docMk/>
          <pc:sldMk cId="0" sldId="262"/>
        </pc:sldMkLst>
        <pc:spChg chg="add del mod">
          <ac:chgData name="森山 友弥/パソナ" userId="8d121f7e-4cb1-44ab-a6c3-d4c03926daf8" providerId="ADAL" clId="{5E49B875-1F52-4F0B-987E-8C069584C664}" dt="2025-06-05T10:15:28.077" v="3422" actId="478"/>
          <ac:spMkLst>
            <pc:docMk/>
            <pc:sldMk cId="0" sldId="262"/>
            <ac:spMk id="2" creationId="{76E0FA48-B52E-0D83-D5E5-C050CB333BC1}"/>
          </ac:spMkLst>
        </pc:spChg>
        <pc:spChg chg="mod">
          <ac:chgData name="森山 友弥/パソナ" userId="8d121f7e-4cb1-44ab-a6c3-d4c03926daf8" providerId="ADAL" clId="{5E49B875-1F52-4F0B-987E-8C069584C664}" dt="2025-06-10T08:13:52.643" v="4492" actId="20577"/>
          <ac:spMkLst>
            <pc:docMk/>
            <pc:sldMk cId="0" sldId="262"/>
            <ac:spMk id="175" creationId="{00000000-0000-0000-0000-000000000000}"/>
          </ac:spMkLst>
        </pc:spChg>
        <pc:graphicFrameChg chg="modGraphic">
          <ac:chgData name="森山 友弥/パソナ" userId="8d121f7e-4cb1-44ab-a6c3-d4c03926daf8" providerId="ADAL" clId="{5E49B875-1F52-4F0B-987E-8C069584C664}" dt="2025-06-10T08:36:20.143" v="4551" actId="20577"/>
          <ac:graphicFrameMkLst>
            <pc:docMk/>
            <pc:sldMk cId="0" sldId="262"/>
            <ac:graphicFrameMk id="177" creationId="{00000000-0000-0000-0000-000000000000}"/>
          </ac:graphicFrameMkLst>
        </pc:graphicFrameChg>
      </pc:sldChg>
      <pc:sldChg chg="addSp delSp modSp del mod modNotesTx">
        <pc:chgData name="森山 友弥/パソナ" userId="8d121f7e-4cb1-44ab-a6c3-d4c03926daf8" providerId="ADAL" clId="{5E49B875-1F52-4F0B-987E-8C069584C664}" dt="2025-06-10T08:39:07.680" v="4556" actId="47"/>
        <pc:sldMkLst>
          <pc:docMk/>
          <pc:sldMk cId="0" sldId="263"/>
        </pc:sldMkLst>
        <pc:spChg chg="add del mod">
          <ac:chgData name="森山 友弥/パソナ" userId="8d121f7e-4cb1-44ab-a6c3-d4c03926daf8" providerId="ADAL" clId="{5E49B875-1F52-4F0B-987E-8C069584C664}" dt="2025-06-09T05:22:03.116" v="4024" actId="478"/>
          <ac:spMkLst>
            <pc:docMk/>
            <pc:sldMk cId="0" sldId="263"/>
            <ac:spMk id="2" creationId="{71E6AA26-85C9-84AB-4FA6-D101647E73EF}"/>
          </ac:spMkLst>
        </pc:spChg>
        <pc:spChg chg="mod">
          <ac:chgData name="森山 友弥/パソナ" userId="8d121f7e-4cb1-44ab-a6c3-d4c03926daf8" providerId="ADAL" clId="{5E49B875-1F52-4F0B-987E-8C069584C664}" dt="2025-06-09T05:41:26.870" v="4470" actId="20577"/>
          <ac:spMkLst>
            <pc:docMk/>
            <pc:sldMk cId="0" sldId="263"/>
            <ac:spMk id="184" creationId="{00000000-0000-0000-0000-000000000000}"/>
          </ac:spMkLst>
        </pc:spChg>
      </pc:sldChg>
      <pc:sldChg chg="modSp mod">
        <pc:chgData name="森山 友弥/パソナ" userId="8d121f7e-4cb1-44ab-a6c3-d4c03926daf8" providerId="ADAL" clId="{5E49B875-1F52-4F0B-987E-8C069584C664}" dt="2025-06-09T05:36:54.718" v="4377" actId="20577"/>
        <pc:sldMkLst>
          <pc:docMk/>
          <pc:sldMk cId="0" sldId="264"/>
        </pc:sldMkLst>
        <pc:spChg chg="mod">
          <ac:chgData name="森山 友弥/パソナ" userId="8d121f7e-4cb1-44ab-a6c3-d4c03926daf8" providerId="ADAL" clId="{5E49B875-1F52-4F0B-987E-8C069584C664}" dt="2025-06-09T05:36:54.718" v="4377" actId="20577"/>
          <ac:spMkLst>
            <pc:docMk/>
            <pc:sldMk cId="0" sldId="264"/>
            <ac:spMk id="191" creationId="{00000000-0000-0000-0000-000000000000}"/>
          </ac:spMkLst>
        </pc:spChg>
      </pc:sldChg>
      <pc:sldChg chg="addSp delSp modSp del mod ord">
        <pc:chgData name="森山 友弥/パソナ" userId="8d121f7e-4cb1-44ab-a6c3-d4c03926daf8" providerId="ADAL" clId="{5E49B875-1F52-4F0B-987E-8C069584C664}" dt="2025-06-05T09:44:11.344" v="2703" actId="47"/>
        <pc:sldMkLst>
          <pc:docMk/>
          <pc:sldMk cId="2962418212" sldId="265"/>
        </pc:sldMkLst>
        <pc:spChg chg="add mod">
          <ac:chgData name="森山 友弥/パソナ" userId="8d121f7e-4cb1-44ab-a6c3-d4c03926daf8" providerId="ADAL" clId="{5E49B875-1F52-4F0B-987E-8C069584C664}" dt="2025-06-05T08:30:22.053" v="551" actId="20577"/>
          <ac:spMkLst>
            <pc:docMk/>
            <pc:sldMk cId="2962418212" sldId="265"/>
            <ac:spMk id="2" creationId="{7F933E7E-71F1-5810-665F-DA480902081E}"/>
          </ac:spMkLst>
        </pc:spChg>
        <pc:spChg chg="del">
          <ac:chgData name="森山 友弥/パソナ" userId="8d121f7e-4cb1-44ab-a6c3-d4c03926daf8" providerId="ADAL" clId="{5E49B875-1F52-4F0B-987E-8C069584C664}" dt="2025-06-05T08:27:05.825" v="53" actId="478"/>
          <ac:spMkLst>
            <pc:docMk/>
            <pc:sldMk cId="2962418212" sldId="265"/>
            <ac:spMk id="124"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25"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26"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27"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28"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29"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30"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31"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32"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33"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34"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35"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36"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37"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42" creationId="{00000000-0000-0000-0000-000000000000}"/>
          </ac:spMkLst>
        </pc:spChg>
        <pc:spChg chg="del">
          <ac:chgData name="森山 友弥/パソナ" userId="8d121f7e-4cb1-44ab-a6c3-d4c03926daf8" providerId="ADAL" clId="{5E49B875-1F52-4F0B-987E-8C069584C664}" dt="2025-06-05T08:27:05.825" v="53" actId="478"/>
          <ac:spMkLst>
            <pc:docMk/>
            <pc:sldMk cId="2962418212" sldId="265"/>
            <ac:spMk id="143" creationId="{00000000-0000-0000-0000-000000000000}"/>
          </ac:spMkLst>
        </pc:spChg>
        <pc:spChg chg="del">
          <ac:chgData name="森山 友弥/パソナ" userId="8d121f7e-4cb1-44ab-a6c3-d4c03926daf8" providerId="ADAL" clId="{5E49B875-1F52-4F0B-987E-8C069584C664}" dt="2025-06-05T08:27:09.278" v="54" actId="478"/>
          <ac:spMkLst>
            <pc:docMk/>
            <pc:sldMk cId="2962418212" sldId="265"/>
            <ac:spMk id="145" creationId="{00000000-0000-0000-0000-000000000000}"/>
          </ac:spMkLst>
        </pc:spChg>
        <pc:picChg chg="del">
          <ac:chgData name="森山 友弥/パソナ" userId="8d121f7e-4cb1-44ab-a6c3-d4c03926daf8" providerId="ADAL" clId="{5E49B875-1F52-4F0B-987E-8C069584C664}" dt="2025-06-05T08:27:09.941" v="55" actId="478"/>
          <ac:picMkLst>
            <pc:docMk/>
            <pc:sldMk cId="2962418212" sldId="265"/>
            <ac:picMk id="139" creationId="{00000000-0000-0000-0000-000000000000}"/>
          </ac:picMkLst>
        </pc:picChg>
        <pc:picChg chg="del">
          <ac:chgData name="森山 友弥/パソナ" userId="8d121f7e-4cb1-44ab-a6c3-d4c03926daf8" providerId="ADAL" clId="{5E49B875-1F52-4F0B-987E-8C069584C664}" dt="2025-06-05T08:27:05.825" v="53" actId="478"/>
          <ac:picMkLst>
            <pc:docMk/>
            <pc:sldMk cId="2962418212" sldId="265"/>
            <ac:picMk id="144" creationId="{00000000-0000-0000-0000-000000000000}"/>
          </ac:picMkLst>
        </pc:picChg>
        <pc:cxnChg chg="del mod">
          <ac:chgData name="森山 友弥/パソナ" userId="8d121f7e-4cb1-44ab-a6c3-d4c03926daf8" providerId="ADAL" clId="{5E49B875-1F52-4F0B-987E-8C069584C664}" dt="2025-06-05T08:27:05.825" v="53" actId="478"/>
          <ac:cxnSpMkLst>
            <pc:docMk/>
            <pc:sldMk cId="2962418212" sldId="265"/>
            <ac:cxnSpMk id="138" creationId="{00000000-0000-0000-0000-000000000000}"/>
          </ac:cxnSpMkLst>
        </pc:cxnChg>
        <pc:cxnChg chg="del mod">
          <ac:chgData name="森山 友弥/パソナ" userId="8d121f7e-4cb1-44ab-a6c3-d4c03926daf8" providerId="ADAL" clId="{5E49B875-1F52-4F0B-987E-8C069584C664}" dt="2025-06-05T08:27:05.825" v="53" actId="478"/>
          <ac:cxnSpMkLst>
            <pc:docMk/>
            <pc:sldMk cId="2962418212" sldId="265"/>
            <ac:cxnSpMk id="140" creationId="{00000000-0000-0000-0000-000000000000}"/>
          </ac:cxnSpMkLst>
        </pc:cxnChg>
      </pc:sldChg>
      <pc:sldChg chg="addSp delSp modSp mod modNotesTx">
        <pc:chgData name="森山 友弥/パソナ" userId="8d121f7e-4cb1-44ab-a6c3-d4c03926daf8" providerId="ADAL" clId="{5E49B875-1F52-4F0B-987E-8C069584C664}" dt="2025-06-12T09:04:28.717" v="4593" actId="20577"/>
        <pc:sldMkLst>
          <pc:docMk/>
          <pc:sldMk cId="243479967" sldId="267"/>
        </pc:sldMkLst>
        <pc:spChg chg="add del mod">
          <ac:chgData name="森山 友弥/パソナ" userId="8d121f7e-4cb1-44ab-a6c3-d4c03926daf8" providerId="ADAL" clId="{5E49B875-1F52-4F0B-987E-8C069584C664}" dt="2025-06-11T08:17:00.856" v="4557" actId="478"/>
          <ac:spMkLst>
            <pc:docMk/>
            <pc:sldMk cId="243479967" sldId="267"/>
            <ac:spMk id="3" creationId="{5D44C0E3-8161-9519-B479-5E550F76EE03}"/>
          </ac:spMkLst>
        </pc:spChg>
        <pc:spChg chg="mod">
          <ac:chgData name="森山 友弥/パソナ" userId="8d121f7e-4cb1-44ab-a6c3-d4c03926daf8" providerId="ADAL" clId="{5E49B875-1F52-4F0B-987E-8C069584C664}" dt="2025-06-12T09:04:28.717" v="4593" actId="20577"/>
          <ac:spMkLst>
            <pc:docMk/>
            <pc:sldMk cId="243479967" sldId="267"/>
            <ac:spMk id="115" creationId="{00000000-0000-0000-0000-000000000000}"/>
          </ac:spMkLst>
        </pc:spChg>
        <pc:graphicFrameChg chg="mod modGraphic">
          <ac:chgData name="森山 友弥/パソナ" userId="8d121f7e-4cb1-44ab-a6c3-d4c03926daf8" providerId="ADAL" clId="{5E49B875-1F52-4F0B-987E-8C069584C664}" dt="2025-06-09T07:30:06.972" v="4471" actId="207"/>
          <ac:graphicFrameMkLst>
            <pc:docMk/>
            <pc:sldMk cId="243479967" sldId="267"/>
            <ac:graphicFrameMk id="2" creationId="{F3A0D64C-E239-EF73-CC1A-013AB5CF960A}"/>
          </ac:graphicFrameMkLst>
        </pc:graphicFrameChg>
      </pc:sldChg>
      <pc:sldChg chg="addSp modSp del mod">
        <pc:chgData name="森山 友弥/パソナ" userId="8d121f7e-4cb1-44ab-a6c3-d4c03926daf8" providerId="ADAL" clId="{5E49B875-1F52-4F0B-987E-8C069584C664}" dt="2025-06-10T07:37:55.845" v="4472" actId="47"/>
        <pc:sldMkLst>
          <pc:docMk/>
          <pc:sldMk cId="3764603046" sldId="269"/>
        </pc:sldMkLst>
        <pc:spChg chg="add mod">
          <ac:chgData name="森山 友弥/パソナ" userId="8d121f7e-4cb1-44ab-a6c3-d4c03926daf8" providerId="ADAL" clId="{5E49B875-1F52-4F0B-987E-8C069584C664}" dt="2025-06-09T05:20:13.709" v="4022" actId="1076"/>
          <ac:spMkLst>
            <pc:docMk/>
            <pc:sldMk cId="3764603046" sldId="269"/>
            <ac:spMk id="2" creationId="{F5FE9357-0AD8-4C6D-4611-4238FE06EAEA}"/>
          </ac:spMkLst>
        </pc:spChg>
        <pc:spChg chg="mod">
          <ac:chgData name="森山 友弥/パソナ" userId="8d121f7e-4cb1-44ab-a6c3-d4c03926daf8" providerId="ADAL" clId="{5E49B875-1F52-4F0B-987E-8C069584C664}" dt="2025-06-09T05:20:12.516" v="4021" actId="1076"/>
          <ac:spMkLst>
            <pc:docMk/>
            <pc:sldMk cId="3764603046" sldId="269"/>
            <ac:spMk id="184" creationId="{00000000-0000-0000-0000-000000000000}"/>
          </ac:spMkLst>
        </pc:spChg>
      </pc:sldChg>
      <pc:sldChg chg="addSp delSp modSp del mod modNotesTx">
        <pc:chgData name="森山 友弥/パソナ" userId="8d121f7e-4cb1-44ab-a6c3-d4c03926daf8" providerId="ADAL" clId="{5E49B875-1F52-4F0B-987E-8C069584C664}" dt="2025-06-09T05:32:12.054" v="4337" actId="2696"/>
        <pc:sldMkLst>
          <pc:docMk/>
          <pc:sldMk cId="0" sldId="270"/>
        </pc:sldMkLst>
        <pc:spChg chg="add mod">
          <ac:chgData name="森山 友弥/パソナ" userId="8d121f7e-4cb1-44ab-a6c3-d4c03926daf8" providerId="ADAL" clId="{5E49B875-1F52-4F0B-987E-8C069584C664}" dt="2025-06-06T09:12:23.341" v="3426" actId="1076"/>
          <ac:spMkLst>
            <pc:docMk/>
            <pc:sldMk cId="0" sldId="270"/>
            <ac:spMk id="2" creationId="{86435FEB-AEB6-39FD-F27D-F6CC356A56AF}"/>
          </ac:spMkLst>
        </pc:spChg>
        <pc:spChg chg="add del mod">
          <ac:chgData name="森山 友弥/パソナ" userId="8d121f7e-4cb1-44ab-a6c3-d4c03926daf8" providerId="ADAL" clId="{5E49B875-1F52-4F0B-987E-8C069584C664}" dt="2025-06-05T09:19:56.263" v="851"/>
          <ac:spMkLst>
            <pc:docMk/>
            <pc:sldMk cId="0" sldId="270"/>
            <ac:spMk id="3" creationId="{816CB5F1-6938-DA9C-0DDD-34A6258D1588}"/>
          </ac:spMkLst>
        </pc:spChg>
        <pc:spChg chg="mod">
          <ac:chgData name="森山 友弥/パソナ" userId="8d121f7e-4cb1-44ab-a6c3-d4c03926daf8" providerId="ADAL" clId="{5E49B875-1F52-4F0B-987E-8C069584C664}" dt="2025-06-09T02:25:10.701" v="3678" actId="20577"/>
          <ac:spMkLst>
            <pc:docMk/>
            <pc:sldMk cId="0" sldId="270"/>
            <ac:spMk id="67" creationId="{00000000-0000-0000-0000-000000000000}"/>
          </ac:spMkLst>
        </pc:spChg>
      </pc:sldChg>
      <pc:sldChg chg="addSp delSp modSp mod">
        <pc:chgData name="森山 友弥/パソナ" userId="8d121f7e-4cb1-44ab-a6c3-d4c03926daf8" providerId="ADAL" clId="{5E49B875-1F52-4F0B-987E-8C069584C664}" dt="2025-06-12T09:13:20.394" v="5081" actId="20577"/>
        <pc:sldMkLst>
          <pc:docMk/>
          <pc:sldMk cId="2667313920" sldId="271"/>
        </pc:sldMkLst>
        <pc:spChg chg="add del mod">
          <ac:chgData name="森山 友弥/パソナ" userId="8d121f7e-4cb1-44ab-a6c3-d4c03926daf8" providerId="ADAL" clId="{5E49B875-1F52-4F0B-987E-8C069584C664}" dt="2025-06-12T09:05:16.971" v="4627" actId="478"/>
          <ac:spMkLst>
            <pc:docMk/>
            <pc:sldMk cId="2667313920" sldId="271"/>
            <ac:spMk id="2" creationId="{8168DCEF-7B35-3DA5-9A65-D88B1F017736}"/>
          </ac:spMkLst>
        </pc:spChg>
        <pc:spChg chg="add del mod">
          <ac:chgData name="森山 友弥/パソナ" userId="8d121f7e-4cb1-44ab-a6c3-d4c03926daf8" providerId="ADAL" clId="{5E49B875-1F52-4F0B-987E-8C069584C664}" dt="2025-06-09T05:20:20.683" v="4023" actId="478"/>
          <ac:spMkLst>
            <pc:docMk/>
            <pc:sldMk cId="2667313920" sldId="271"/>
            <ac:spMk id="3" creationId="{4A2FDC19-C77F-EBFA-1F70-65371F6A8E80}"/>
          </ac:spMkLst>
        </pc:spChg>
        <pc:spChg chg="mod">
          <ac:chgData name="森山 友弥/パソナ" userId="8d121f7e-4cb1-44ab-a6c3-d4c03926daf8" providerId="ADAL" clId="{5E49B875-1F52-4F0B-987E-8C069584C664}" dt="2025-06-12T09:05:14.536" v="4626" actId="20577"/>
          <ac:spMkLst>
            <pc:docMk/>
            <pc:sldMk cId="2667313920" sldId="271"/>
            <ac:spMk id="183" creationId="{00000000-0000-0000-0000-000000000000}"/>
          </ac:spMkLst>
        </pc:spChg>
        <pc:spChg chg="mod">
          <ac:chgData name="森山 友弥/パソナ" userId="8d121f7e-4cb1-44ab-a6c3-d4c03926daf8" providerId="ADAL" clId="{5E49B875-1F52-4F0B-987E-8C069584C664}" dt="2025-06-12T09:13:20.394" v="5081" actId="20577"/>
          <ac:spMkLst>
            <pc:docMk/>
            <pc:sldMk cId="2667313920" sldId="271"/>
            <ac:spMk id="184" creationId="{00000000-0000-0000-0000-000000000000}"/>
          </ac:spMkLst>
        </pc:spChg>
      </pc:sldChg>
      <pc:sldChg chg="addSp delSp modSp add mod">
        <pc:chgData name="森山 友弥/パソナ" userId="8d121f7e-4cb1-44ab-a6c3-d4c03926daf8" providerId="ADAL" clId="{5E49B875-1F52-4F0B-987E-8C069584C664}" dt="2025-06-09T05:32:03.087" v="4336" actId="14100"/>
        <pc:sldMkLst>
          <pc:docMk/>
          <pc:sldMk cId="206134527" sldId="272"/>
        </pc:sldMkLst>
        <pc:spChg chg="add mod">
          <ac:chgData name="森山 友弥/パソナ" userId="8d121f7e-4cb1-44ab-a6c3-d4c03926daf8" providerId="ADAL" clId="{5E49B875-1F52-4F0B-987E-8C069584C664}" dt="2025-06-09T05:31:42.056" v="4256" actId="1076"/>
          <ac:spMkLst>
            <pc:docMk/>
            <pc:sldMk cId="206134527" sldId="272"/>
            <ac:spMk id="2" creationId="{69D521F6-C883-2F01-DFA3-3BB8E1797E69}"/>
          </ac:spMkLst>
        </pc:spChg>
        <pc:spChg chg="mod">
          <ac:chgData name="森山 友弥/パソナ" userId="8d121f7e-4cb1-44ab-a6c3-d4c03926daf8" providerId="ADAL" clId="{5E49B875-1F52-4F0B-987E-8C069584C664}" dt="2025-06-09T05:32:03.087" v="4336" actId="14100"/>
          <ac:spMkLst>
            <pc:docMk/>
            <pc:sldMk cId="206134527" sldId="272"/>
            <ac:spMk id="115" creationId="{00000000-0000-0000-0000-000000000000}"/>
          </ac:spMkLst>
        </pc:spChg>
        <pc:spChg chg="del">
          <ac:chgData name="森山 友弥/パソナ" userId="8d121f7e-4cb1-44ab-a6c3-d4c03926daf8" providerId="ADAL" clId="{5E49B875-1F52-4F0B-987E-8C069584C664}" dt="2025-06-09T05:31:39.098" v="4253" actId="478"/>
          <ac:spMkLst>
            <pc:docMk/>
            <pc:sldMk cId="206134527" sldId="272"/>
            <ac:spMk id="116" creationId="{00000000-0000-0000-0000-000000000000}"/>
          </ac:spMkLst>
        </pc:spChg>
      </pc:sldChg>
      <pc:sldChg chg="addSp delSp modSp add del mod">
        <pc:chgData name="森山 友弥/パソナ" userId="8d121f7e-4cb1-44ab-a6c3-d4c03926daf8" providerId="ADAL" clId="{5E49B875-1F52-4F0B-987E-8C069584C664}" dt="2025-06-09T05:15:02.743" v="3992" actId="47"/>
        <pc:sldMkLst>
          <pc:docMk/>
          <pc:sldMk cId="684779243" sldId="272"/>
        </pc:sldMkLst>
        <pc:spChg chg="mod">
          <ac:chgData name="森山 友弥/パソナ" userId="8d121f7e-4cb1-44ab-a6c3-d4c03926daf8" providerId="ADAL" clId="{5E49B875-1F52-4F0B-987E-8C069584C664}" dt="2025-06-09T05:13:41.339" v="3974" actId="20577"/>
          <ac:spMkLst>
            <pc:docMk/>
            <pc:sldMk cId="684779243" sldId="272"/>
            <ac:spMk id="122"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24"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25"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26"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27"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28"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29"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30"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31"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32"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33"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34"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35"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36"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37"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42" creationId="{00000000-0000-0000-0000-000000000000}"/>
          </ac:spMkLst>
        </pc:spChg>
        <pc:spChg chg="del">
          <ac:chgData name="森山 友弥/パソナ" userId="8d121f7e-4cb1-44ab-a6c3-d4c03926daf8" providerId="ADAL" clId="{5E49B875-1F52-4F0B-987E-8C069584C664}" dt="2025-06-09T05:13:48.498" v="3975" actId="478"/>
          <ac:spMkLst>
            <pc:docMk/>
            <pc:sldMk cId="684779243" sldId="272"/>
            <ac:spMk id="143" creationId="{00000000-0000-0000-0000-000000000000}"/>
          </ac:spMkLst>
        </pc:spChg>
        <pc:spChg chg="del">
          <ac:chgData name="森山 友弥/パソナ" userId="8d121f7e-4cb1-44ab-a6c3-d4c03926daf8" providerId="ADAL" clId="{5E49B875-1F52-4F0B-987E-8C069584C664}" dt="2025-06-09T05:13:54.049" v="3977" actId="478"/>
          <ac:spMkLst>
            <pc:docMk/>
            <pc:sldMk cId="684779243" sldId="272"/>
            <ac:spMk id="145" creationId="{00000000-0000-0000-0000-000000000000}"/>
          </ac:spMkLst>
        </pc:spChg>
        <pc:picChg chg="add mod">
          <ac:chgData name="森山 友弥/パソナ" userId="8d121f7e-4cb1-44ab-a6c3-d4c03926daf8" providerId="ADAL" clId="{5E49B875-1F52-4F0B-987E-8C069584C664}" dt="2025-06-09T05:14:49.460" v="3991" actId="1076"/>
          <ac:picMkLst>
            <pc:docMk/>
            <pc:sldMk cId="684779243" sldId="272"/>
            <ac:picMk id="2" creationId="{329E2BCD-1864-C011-45E8-6B2759A84CC8}"/>
          </ac:picMkLst>
        </pc:picChg>
        <pc:picChg chg="del">
          <ac:chgData name="森山 友弥/パソナ" userId="8d121f7e-4cb1-44ab-a6c3-d4c03926daf8" providerId="ADAL" clId="{5E49B875-1F52-4F0B-987E-8C069584C664}" dt="2025-06-09T05:13:51.304" v="3976" actId="478"/>
          <ac:picMkLst>
            <pc:docMk/>
            <pc:sldMk cId="684779243" sldId="272"/>
            <ac:picMk id="139" creationId="{00000000-0000-0000-0000-000000000000}"/>
          </ac:picMkLst>
        </pc:picChg>
        <pc:picChg chg="del">
          <ac:chgData name="森山 友弥/パソナ" userId="8d121f7e-4cb1-44ab-a6c3-d4c03926daf8" providerId="ADAL" clId="{5E49B875-1F52-4F0B-987E-8C069584C664}" dt="2025-06-09T05:13:48.498" v="3975" actId="478"/>
          <ac:picMkLst>
            <pc:docMk/>
            <pc:sldMk cId="684779243" sldId="272"/>
            <ac:picMk id="144" creationId="{00000000-0000-0000-0000-000000000000}"/>
          </ac:picMkLst>
        </pc:picChg>
        <pc:cxnChg chg="del mod">
          <ac:chgData name="森山 友弥/パソナ" userId="8d121f7e-4cb1-44ab-a6c3-d4c03926daf8" providerId="ADAL" clId="{5E49B875-1F52-4F0B-987E-8C069584C664}" dt="2025-06-09T05:13:48.498" v="3975" actId="478"/>
          <ac:cxnSpMkLst>
            <pc:docMk/>
            <pc:sldMk cId="684779243" sldId="272"/>
            <ac:cxnSpMk id="138" creationId="{00000000-0000-0000-0000-000000000000}"/>
          </ac:cxnSpMkLst>
        </pc:cxnChg>
        <pc:cxnChg chg="del mod">
          <ac:chgData name="森山 友弥/パソナ" userId="8d121f7e-4cb1-44ab-a6c3-d4c03926daf8" providerId="ADAL" clId="{5E49B875-1F52-4F0B-987E-8C069584C664}" dt="2025-06-09T05:13:48.498" v="3975" actId="478"/>
          <ac:cxnSpMkLst>
            <pc:docMk/>
            <pc:sldMk cId="684779243" sldId="272"/>
            <ac:cxnSpMk id="140" creationId="{00000000-0000-0000-0000-000000000000}"/>
          </ac:cxnSpMkLst>
        </pc:cxnChg>
      </pc:sldChg>
      <pc:sldChg chg="delSp modSp add mod">
        <pc:chgData name="森山 友弥/パソナ" userId="8d121f7e-4cb1-44ab-a6c3-d4c03926daf8" providerId="ADAL" clId="{5E49B875-1F52-4F0B-987E-8C069584C664}" dt="2025-06-13T08:28:20.111" v="5270" actId="20577"/>
        <pc:sldMkLst>
          <pc:docMk/>
          <pc:sldMk cId="3848437219" sldId="273"/>
        </pc:sldMkLst>
        <pc:spChg chg="del">
          <ac:chgData name="森山 友弥/パソナ" userId="8d121f7e-4cb1-44ab-a6c3-d4c03926daf8" providerId="ADAL" clId="{5E49B875-1F52-4F0B-987E-8C069584C664}" dt="2025-06-12T09:06:52.087" v="4628" actId="478"/>
          <ac:spMkLst>
            <pc:docMk/>
            <pc:sldMk cId="3848437219" sldId="273"/>
            <ac:spMk id="2" creationId="{8168DCEF-7B35-3DA5-9A65-D88B1F017736}"/>
          </ac:spMkLst>
        </pc:spChg>
        <pc:spChg chg="mod">
          <ac:chgData name="森山 友弥/パソナ" userId="8d121f7e-4cb1-44ab-a6c3-d4c03926daf8" providerId="ADAL" clId="{5E49B875-1F52-4F0B-987E-8C069584C664}" dt="2025-06-13T08:28:20.111" v="5270" actId="20577"/>
          <ac:spMkLst>
            <pc:docMk/>
            <pc:sldMk cId="3848437219" sldId="273"/>
            <ac:spMk id="184" creationId="{00000000-0000-0000-0000-000000000000}"/>
          </ac:spMkLst>
        </pc:spChg>
      </pc:sldChg>
      <pc:sldMasterChg chg="delSldLayout">
        <pc:chgData name="森山 友弥/パソナ" userId="8d121f7e-4cb1-44ab-a6c3-d4c03926daf8" providerId="ADAL" clId="{5E49B875-1F52-4F0B-987E-8C069584C664}" dt="2025-06-09T05:32:12.054" v="4337" actId="2696"/>
        <pc:sldMasterMkLst>
          <pc:docMk/>
          <pc:sldMasterMk cId="0" sldId="2147483664"/>
        </pc:sldMasterMkLst>
        <pc:sldLayoutChg chg="del">
          <pc:chgData name="森山 友弥/パソナ" userId="8d121f7e-4cb1-44ab-a6c3-d4c03926daf8" providerId="ADAL" clId="{5E49B875-1F52-4F0B-987E-8C069584C664}" dt="2025-06-09T05:32:12.054" v="4337" actId="2696"/>
          <pc:sldLayoutMkLst>
            <pc:docMk/>
            <pc:sldMasterMk cId="0" sldId="2147483664"/>
            <pc:sldLayoutMk cId="1227955534" sldId="2147483665"/>
          </pc:sldLayoutMkLst>
        </pc:sldLayoutChg>
      </pc:sldMaster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26338714c5_0_148: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g226338714c5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06979fbdf6_0_1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88" name="Google Shape;188;g306979fbdf6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06979fbdf6_0_7: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306979fbdf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8486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06979fbdf6_0_7: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306979fbdf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6037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06979fbdf6_0_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g306979fbdf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06979fbdf6_0_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g306979fbdf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90758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06979fbdf6_0_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158750" indent="0" algn="l">
              <a:buNone/>
            </a:pPr>
            <a:r>
              <a:rPr lang="ja-JP" altLang="en-US" b="0" i="0" dirty="0">
                <a:solidFill>
                  <a:srgbClr val="000000"/>
                </a:solidFill>
                <a:effectLst/>
                <a:latin typeface="Noto Sans JP" panose="020B0200000000000000" pitchFamily="50" charset="-128"/>
                <a:ea typeface="Noto Sans JP" panose="020B0200000000000000" pitchFamily="50" charset="-128"/>
              </a:rPr>
              <a:t>◆うちはこうしたい、なぜならこうだからをまとめて記載する。</a:t>
            </a:r>
            <a:endParaRPr lang="en-US" altLang="ja-JP" b="0" i="0" dirty="0">
              <a:solidFill>
                <a:srgbClr val="000000"/>
              </a:solidFill>
              <a:effectLst/>
              <a:latin typeface="Noto Sans JP" panose="020B0200000000000000" pitchFamily="50" charset="-128"/>
              <a:ea typeface="Noto Sans JP" panose="020B0200000000000000" pitchFamily="50" charset="-128"/>
            </a:endParaRPr>
          </a:p>
          <a:p>
            <a:pPr marL="158750" indent="0" algn="l">
              <a:buNone/>
            </a:pPr>
            <a:r>
              <a:rPr lang="ja-JP" altLang="en-US" b="0" i="0" dirty="0">
                <a:solidFill>
                  <a:srgbClr val="000000"/>
                </a:solidFill>
                <a:effectLst/>
                <a:latin typeface="Noto Sans JP" panose="020B0200000000000000" pitchFamily="50" charset="-128"/>
                <a:ea typeface="Noto Sans JP" panose="020B0200000000000000" pitchFamily="50" charset="-128"/>
              </a:rPr>
              <a:t>　→</a:t>
            </a:r>
            <a:r>
              <a:rPr lang="en-US" altLang="ja-JP" b="0" i="0" dirty="0">
                <a:solidFill>
                  <a:srgbClr val="000000"/>
                </a:solidFill>
                <a:effectLst/>
                <a:latin typeface="Noto Sans JP" panose="020B0200000000000000" pitchFamily="50" charset="-128"/>
                <a:ea typeface="Noto Sans JP" panose="020B0200000000000000" pitchFamily="50" charset="-128"/>
              </a:rPr>
              <a:t>RFP</a:t>
            </a:r>
            <a:r>
              <a:rPr lang="ja-JP" altLang="en-US" b="0" i="0" dirty="0">
                <a:solidFill>
                  <a:srgbClr val="000000"/>
                </a:solidFill>
                <a:effectLst/>
                <a:latin typeface="Noto Sans JP" panose="020B0200000000000000" pitchFamily="50" charset="-128"/>
                <a:ea typeface="Noto Sans JP" panose="020B0200000000000000" pitchFamily="50" charset="-128"/>
              </a:rPr>
              <a:t>から見つけた根拠に解決を提案</a:t>
            </a:r>
            <a:endParaRPr lang="en-US" altLang="ja-JP" b="0" i="0" dirty="0">
              <a:solidFill>
                <a:srgbClr val="000000"/>
              </a:solidFill>
              <a:effectLst/>
              <a:latin typeface="Noto Sans JP" panose="020B0200000000000000" pitchFamily="50" charset="-128"/>
              <a:ea typeface="Noto Sans JP" panose="020B0200000000000000" pitchFamily="50" charset="-128"/>
            </a:endParaRPr>
          </a:p>
          <a:p>
            <a:pPr algn="l"/>
            <a:endParaRPr lang="en-US" altLang="ja-JP" b="0" i="0" dirty="0">
              <a:solidFill>
                <a:srgbClr val="000000"/>
              </a:solidFill>
              <a:effectLst/>
              <a:latin typeface="Noto Sans JP" panose="020B0200000000000000" pitchFamily="50" charset="-128"/>
              <a:ea typeface="Noto Sans JP" panose="020B0200000000000000" pitchFamily="50" charset="-128"/>
            </a:endParaRPr>
          </a:p>
          <a:p>
            <a:pPr algn="l"/>
            <a:r>
              <a:rPr lang="ja-JP" altLang="en-US" b="0" i="0" dirty="0">
                <a:solidFill>
                  <a:srgbClr val="000000"/>
                </a:solidFill>
                <a:effectLst/>
                <a:latin typeface="Noto Sans JP" panose="020B0200000000000000" pitchFamily="50" charset="-128"/>
                <a:ea typeface="Noto Sans JP" panose="020B0200000000000000" pitchFamily="50" charset="-128"/>
              </a:rPr>
              <a:t>要求定義とは、システム発注者側（</a:t>
            </a:r>
            <a:r>
              <a:rPr lang="en-US" altLang="ja-JP" b="0" i="0" dirty="0">
                <a:solidFill>
                  <a:srgbClr val="000000"/>
                </a:solidFill>
                <a:effectLst/>
                <a:latin typeface="Noto Sans JP" panose="020B0200000000000000" pitchFamily="50" charset="-128"/>
                <a:ea typeface="Noto Sans JP" panose="020B0200000000000000" pitchFamily="50" charset="-128"/>
              </a:rPr>
              <a:t>END</a:t>
            </a:r>
            <a:r>
              <a:rPr lang="ja-JP" altLang="en-US" b="0" i="0" dirty="0">
                <a:solidFill>
                  <a:srgbClr val="000000"/>
                </a:solidFill>
                <a:effectLst/>
                <a:latin typeface="Noto Sans JP" panose="020B0200000000000000" pitchFamily="50" charset="-128"/>
                <a:ea typeface="Noto Sans JP" panose="020B0200000000000000" pitchFamily="50" charset="-128"/>
              </a:rPr>
              <a:t>企業）がシステムに関する要求をまとめるものです。</a:t>
            </a:r>
            <a:br>
              <a:rPr lang="ja-JP" altLang="en-US" b="0" i="0" dirty="0">
                <a:solidFill>
                  <a:srgbClr val="000000"/>
                </a:solidFill>
                <a:effectLst/>
                <a:latin typeface="Noto Sans JP" panose="020B0200000000000000" pitchFamily="50" charset="-128"/>
                <a:ea typeface="Noto Sans JP" panose="020B0200000000000000" pitchFamily="50" charset="-128"/>
              </a:rPr>
            </a:br>
            <a:r>
              <a:rPr lang="ja-JP" altLang="en-US" b="0" i="0" dirty="0">
                <a:solidFill>
                  <a:srgbClr val="000000"/>
                </a:solidFill>
                <a:effectLst/>
                <a:latin typeface="Noto Sans JP" panose="020B0200000000000000" pitchFamily="50" charset="-128"/>
                <a:ea typeface="Noto Sans JP" panose="020B0200000000000000" pitchFamily="50" charset="-128"/>
              </a:rPr>
              <a:t>要件定義は要求定義を元に進められ、要件定義は要求定義の内容を満たす必要があります。</a:t>
            </a:r>
          </a:p>
          <a:p>
            <a:pPr algn="l"/>
            <a:r>
              <a:rPr lang="ja-JP" altLang="en-US" b="0" i="0" dirty="0">
                <a:solidFill>
                  <a:srgbClr val="000000"/>
                </a:solidFill>
                <a:effectLst/>
                <a:latin typeface="Noto Sans JP" panose="020B0200000000000000" pitchFamily="50" charset="-128"/>
                <a:ea typeface="Noto Sans JP" panose="020B0200000000000000" pitchFamily="50" charset="-128"/>
              </a:rPr>
              <a:t>事前に顧客の要望を聞いていたとしても、</a:t>
            </a:r>
            <a:br>
              <a:rPr lang="ja-JP" altLang="en-US" b="0" i="0" dirty="0">
                <a:solidFill>
                  <a:srgbClr val="000000"/>
                </a:solidFill>
                <a:effectLst/>
                <a:latin typeface="Noto Sans JP" panose="020B0200000000000000" pitchFamily="50" charset="-128"/>
                <a:ea typeface="Noto Sans JP" panose="020B0200000000000000" pitchFamily="50" charset="-128"/>
              </a:rPr>
            </a:br>
            <a:r>
              <a:rPr lang="ja-JP" altLang="en-US" b="0" i="0" dirty="0">
                <a:solidFill>
                  <a:srgbClr val="000000"/>
                </a:solidFill>
                <a:effectLst/>
                <a:latin typeface="Noto Sans JP" panose="020B0200000000000000" pitchFamily="50" charset="-128"/>
                <a:ea typeface="Noto Sans JP" panose="020B0200000000000000" pitchFamily="50" charset="-128"/>
              </a:rPr>
              <a:t>要件定義の最初に段階で、改めて要求定義の内容を整理することが推奨されています。</a:t>
            </a:r>
            <a:br>
              <a:rPr lang="ja-JP" altLang="en-US" b="0" i="0" dirty="0">
                <a:solidFill>
                  <a:srgbClr val="000000"/>
                </a:solidFill>
                <a:effectLst/>
                <a:latin typeface="Noto Sans JP" panose="020B0200000000000000" pitchFamily="50" charset="-128"/>
                <a:ea typeface="Noto Sans JP" panose="020B0200000000000000" pitchFamily="50" charset="-128"/>
              </a:rPr>
            </a:br>
            <a:r>
              <a:rPr lang="ja-JP" altLang="en-US" b="0" i="0" dirty="0">
                <a:solidFill>
                  <a:srgbClr val="000000"/>
                </a:solidFill>
                <a:effectLst/>
                <a:latin typeface="Noto Sans JP" panose="020B0200000000000000" pitchFamily="50" charset="-128"/>
                <a:ea typeface="Noto Sans JP" panose="020B0200000000000000" pitchFamily="50" charset="-128"/>
              </a:rPr>
              <a:t>システム発注者が必ずしもシステムに詳しいとは限らないため、予算やスケジュールを考慮すると機能を取捨選択しなければいけないケースもあります。</a:t>
            </a:r>
          </a:p>
          <a:p>
            <a:pPr algn="l"/>
            <a:r>
              <a:rPr lang="ja-JP" altLang="en-US" b="0" i="0" dirty="0">
                <a:solidFill>
                  <a:srgbClr val="000000"/>
                </a:solidFill>
                <a:effectLst/>
                <a:latin typeface="Noto Sans JP" panose="020B0200000000000000" pitchFamily="50" charset="-128"/>
                <a:ea typeface="Noto Sans JP" panose="020B0200000000000000" pitchFamily="50" charset="-128"/>
              </a:rPr>
              <a:t>また、システム発注者が要求定義に不慣れな場合、要求の内容がまとまっていないケースもあるため、システム発注者側とベンダー側で認識の擦り合わせを行う必要があります。</a:t>
            </a:r>
          </a:p>
          <a:p>
            <a:pPr marL="0" lvl="0" indent="0" algn="l" rtl="0">
              <a:spcBef>
                <a:spcPts val="0"/>
              </a:spcBef>
              <a:spcAft>
                <a:spcPts val="0"/>
              </a:spcAft>
              <a:buNone/>
            </a:pPr>
            <a:endParaRPr dirty="0"/>
          </a:p>
        </p:txBody>
      </p:sp>
      <p:sp>
        <p:nvSpPr>
          <p:cNvPr id="113" name="Google Shape;113;g306979fbdf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69591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26338714c5_0_27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dirty="0"/>
              <a:t>開発の全体観の説明。</a:t>
            </a:r>
            <a:endParaRPr dirty="0"/>
          </a:p>
        </p:txBody>
      </p:sp>
      <p:sp>
        <p:nvSpPr>
          <p:cNvPr id="120" name="Google Shape;120;g226338714c5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26338714c5_1_7: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dirty="0"/>
              <a:t>アウトプットとして何がでてくるのか、どの程度かかるのか。</a:t>
            </a: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r>
              <a:rPr lang="ja-JP" altLang="en-US" dirty="0"/>
              <a:t>成果物としてこんなものが出てきます。と宣言</a:t>
            </a:r>
            <a:endParaRPr lang="en-US" altLang="ja-JP" dirty="0"/>
          </a:p>
          <a:p>
            <a:pPr marL="0" lvl="0" indent="0" algn="l" rtl="0">
              <a:spcBef>
                <a:spcPts val="0"/>
              </a:spcBef>
              <a:spcAft>
                <a:spcPts val="0"/>
              </a:spcAft>
              <a:buNone/>
            </a:pPr>
            <a:r>
              <a:rPr lang="ja-JP" altLang="en-US" dirty="0"/>
              <a:t>要件定義書にはこんなものが必要なんだとお客さんも認識する。</a:t>
            </a:r>
            <a:endParaRPr lang="en-US" altLang="ja-JP" dirty="0"/>
          </a:p>
          <a:p>
            <a:pPr marL="0" lvl="0" indent="0" algn="l" rtl="0">
              <a:spcBef>
                <a:spcPts val="0"/>
              </a:spcBef>
              <a:spcAft>
                <a:spcPts val="0"/>
              </a:spcAft>
              <a:buNone/>
            </a:pPr>
            <a:r>
              <a:rPr lang="ja-JP" altLang="en-US" dirty="0"/>
              <a:t>これができてくるとお金の話とかもできてくるんだろうな。</a:t>
            </a:r>
            <a:endParaRPr lang="en-US" altLang="ja-JP" dirty="0"/>
          </a:p>
          <a:p>
            <a:pPr marL="0" lvl="0" indent="0" algn="l" rtl="0">
              <a:spcBef>
                <a:spcPts val="0"/>
              </a:spcBef>
              <a:spcAft>
                <a:spcPts val="0"/>
              </a:spcAft>
              <a:buNone/>
            </a:pPr>
            <a:r>
              <a:rPr lang="ja-JP" altLang="en-US" dirty="0"/>
              <a:t>　→要件定義書をもって上司に説明する</a:t>
            </a: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r>
              <a:rPr lang="ja-JP" altLang="en-US" dirty="0"/>
              <a:t>それがこのくらいの期間でできます。</a:t>
            </a: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endParaRPr dirty="0"/>
          </a:p>
        </p:txBody>
      </p:sp>
      <p:sp>
        <p:nvSpPr>
          <p:cNvPr id="172" name="Google Shape;172;g226338714c5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2a842c74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2a842c74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dirty="0"/>
              <a:t>要件定義書のなかでこんなものがきまる。どんな内容なのかを説明したい。</a:t>
            </a:r>
            <a:endParaRPr lang="en-US" altLang="ja-JP" dirty="0"/>
          </a:p>
          <a:p>
            <a:pPr marL="0" lvl="0" indent="0" algn="l" rtl="0">
              <a:spcBef>
                <a:spcPts val="0"/>
              </a:spcBef>
              <a:spcAft>
                <a:spcPts val="0"/>
              </a:spcAft>
              <a:buNone/>
            </a:pPr>
            <a:r>
              <a:rPr lang="ja-JP" altLang="en-US" dirty="0"/>
              <a:t>こんな雰囲気で要件定義書が作られていくよというのを伝える。</a:t>
            </a:r>
            <a:endParaRPr lang="en-US" altLang="ja-JP" dirty="0"/>
          </a:p>
          <a:p>
            <a:pPr marL="0" lvl="0" indent="0" algn="l" rtl="0">
              <a:spcBef>
                <a:spcPts val="0"/>
              </a:spcBef>
              <a:spcAft>
                <a:spcPts val="0"/>
              </a:spcAft>
              <a:buNone/>
            </a:pPr>
            <a:r>
              <a:rPr lang="ja-JP" altLang="en-US" dirty="0"/>
              <a:t>（お客さん側もどんな情報を提供すればいいのかをわかってくるはず）</a:t>
            </a:r>
            <a:endParaRPr lang="en-US" altLang="ja-JP" dirty="0"/>
          </a:p>
          <a:p>
            <a:pPr marL="0" lvl="0" indent="0" algn="l" rtl="0">
              <a:spcBef>
                <a:spcPts val="0"/>
              </a:spcBef>
              <a:spcAft>
                <a:spcPts val="0"/>
              </a:spcAft>
              <a:buNone/>
            </a:pPr>
            <a:r>
              <a:rPr lang="ja-JP" altLang="en-US" dirty="0"/>
              <a:t>要件定義書はこんなものが乗ってくるよというもののサンプルとして使う資料。</a:t>
            </a: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r>
              <a:rPr lang="ja-JP" altLang="en-US" dirty="0"/>
              <a:t>要件定義工程をこう進めていきますといった話がメインだった。</a:t>
            </a:r>
            <a:endParaRPr lang="en-US" altLang="ja-JP" dirty="0"/>
          </a:p>
          <a:p>
            <a:pPr marL="0" lvl="0" indent="0" algn="l" rtl="0">
              <a:spcBef>
                <a:spcPts val="0"/>
              </a:spcBef>
              <a:spcAft>
                <a:spcPts val="0"/>
              </a:spcAft>
              <a:buNone/>
            </a:pPr>
            <a:r>
              <a:rPr lang="ja-JP" altLang="en-US" dirty="0"/>
              <a:t>お客さんは技術者ではない方という想定で話を進めていく。</a:t>
            </a:r>
            <a:endParaRPr lang="en-US" altLang="ja-JP" dirty="0"/>
          </a:p>
          <a:p>
            <a:pPr marL="0" lvl="0" indent="0" algn="l" rtl="0">
              <a:spcBef>
                <a:spcPts val="0"/>
              </a:spcBef>
              <a:spcAft>
                <a:spcPts val="0"/>
              </a:spcAft>
              <a:buNone/>
            </a:pPr>
            <a:r>
              <a:rPr lang="ja-JP" altLang="en-US" dirty="0"/>
              <a:t>どんなシステムが欲しいとかはなんとなくわかっているが、情報が足りているのかなどは不安に思われている想定で進める。</a:t>
            </a:r>
            <a:endParaRPr lang="en-US" altLang="ja-JP" dirty="0"/>
          </a:p>
          <a:p>
            <a:pPr marL="0" lvl="0" indent="0" algn="l" rtl="0">
              <a:spcBef>
                <a:spcPts val="0"/>
              </a:spcBef>
              <a:spcAft>
                <a:spcPts val="0"/>
              </a:spcAft>
              <a:buNone/>
            </a:pPr>
            <a:r>
              <a:rPr lang="ja-JP" altLang="en-US" dirty="0"/>
              <a:t>　→そのあたりを払しょくするところを目指す。</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4a24232be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4a24232be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2a842c74f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2a842c74f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with photo">
  <p:cSld name="with photo">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rmAutofit lnSpcReduction="20000"/>
          </a:bodyPr>
          <a:lstStyle>
            <a:lvl1pPr marL="0" lvl="0"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1pPr>
            <a:lvl2pPr marL="0" lvl="1"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2pPr>
            <a:lvl3pPr marL="0" lvl="2"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3pPr>
            <a:lvl4pPr marL="0" lvl="3"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4pPr>
            <a:lvl5pPr marL="0" lvl="4"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5pPr>
            <a:lvl6pPr marL="0" lvl="5"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6pPr>
            <a:lvl7pPr marL="0" lvl="6"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7pPr>
            <a:lvl8pPr marL="0" lvl="7"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8pPr>
            <a:lvl9pPr marL="0" lvl="8"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ja"/>
              <a:t>‹#›</a:t>
            </a:fld>
            <a:endParaRPr sz="1000">
              <a:latin typeface="Arial"/>
              <a:ea typeface="Arial"/>
              <a:cs typeface="Arial"/>
              <a:sym typeface="Arial"/>
            </a:endParaRPr>
          </a:p>
        </p:txBody>
      </p:sp>
      <p:sp>
        <p:nvSpPr>
          <p:cNvPr id="52" name="Google Shape;52;p13"/>
          <p:cNvSpPr>
            <a:spLocks noGrp="1"/>
          </p:cNvSpPr>
          <p:nvPr>
            <p:ph type="pic" idx="2"/>
          </p:nvPr>
        </p:nvSpPr>
        <p:spPr>
          <a:xfrm>
            <a:off x="1066205"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53" name="Google Shape;53;p13"/>
          <p:cNvSpPr>
            <a:spLocks noGrp="1"/>
          </p:cNvSpPr>
          <p:nvPr>
            <p:ph type="pic" idx="3"/>
          </p:nvPr>
        </p:nvSpPr>
        <p:spPr>
          <a:xfrm>
            <a:off x="2286233"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54" name="Google Shape;54;p13"/>
          <p:cNvSpPr>
            <a:spLocks noGrp="1"/>
          </p:cNvSpPr>
          <p:nvPr>
            <p:ph type="pic" idx="4"/>
          </p:nvPr>
        </p:nvSpPr>
        <p:spPr>
          <a:xfrm>
            <a:off x="3506261"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55" name="Google Shape;55;p13"/>
          <p:cNvSpPr>
            <a:spLocks noGrp="1"/>
          </p:cNvSpPr>
          <p:nvPr>
            <p:ph type="pic" idx="5"/>
          </p:nvPr>
        </p:nvSpPr>
        <p:spPr>
          <a:xfrm>
            <a:off x="4726289"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56" name="Google Shape;56;p13"/>
          <p:cNvSpPr>
            <a:spLocks noGrp="1"/>
          </p:cNvSpPr>
          <p:nvPr>
            <p:ph type="pic" idx="6"/>
          </p:nvPr>
        </p:nvSpPr>
        <p:spPr>
          <a:xfrm>
            <a:off x="5946317"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57" name="Google Shape;57;p13"/>
          <p:cNvSpPr>
            <a:spLocks noGrp="1"/>
          </p:cNvSpPr>
          <p:nvPr>
            <p:ph type="pic" idx="7"/>
          </p:nvPr>
        </p:nvSpPr>
        <p:spPr>
          <a:xfrm>
            <a:off x="7166345"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58" name="Google Shape;58;p13"/>
          <p:cNvSpPr>
            <a:spLocks noGrp="1"/>
          </p:cNvSpPr>
          <p:nvPr>
            <p:ph type="pic" idx="8"/>
          </p:nvPr>
        </p:nvSpPr>
        <p:spPr>
          <a:xfrm>
            <a:off x="1066205" y="215177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59" name="Google Shape;59;p13"/>
          <p:cNvSpPr>
            <a:spLocks noGrp="1"/>
          </p:cNvSpPr>
          <p:nvPr>
            <p:ph type="pic" idx="9"/>
          </p:nvPr>
        </p:nvSpPr>
        <p:spPr>
          <a:xfrm>
            <a:off x="2286233" y="2151769"/>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60" name="Google Shape;60;p13"/>
          <p:cNvSpPr>
            <a:spLocks noGrp="1"/>
          </p:cNvSpPr>
          <p:nvPr>
            <p:ph type="pic" idx="13"/>
          </p:nvPr>
        </p:nvSpPr>
        <p:spPr>
          <a:xfrm>
            <a:off x="3506261" y="215177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61" name="Google Shape;61;p13"/>
          <p:cNvSpPr>
            <a:spLocks noGrp="1"/>
          </p:cNvSpPr>
          <p:nvPr>
            <p:ph type="pic" idx="14"/>
          </p:nvPr>
        </p:nvSpPr>
        <p:spPr>
          <a:xfrm>
            <a:off x="4726289" y="2151769"/>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62" name="Google Shape;62;p13"/>
          <p:cNvSpPr>
            <a:spLocks noGrp="1"/>
          </p:cNvSpPr>
          <p:nvPr>
            <p:ph type="pic" idx="15"/>
          </p:nvPr>
        </p:nvSpPr>
        <p:spPr>
          <a:xfrm>
            <a:off x="5946317" y="2151769"/>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63" name="Google Shape;63;p13"/>
          <p:cNvSpPr>
            <a:spLocks noGrp="1"/>
          </p:cNvSpPr>
          <p:nvPr>
            <p:ph type="pic" idx="16"/>
          </p:nvPr>
        </p:nvSpPr>
        <p:spPr>
          <a:xfrm>
            <a:off x="7166345" y="2151769"/>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tx">
  <p:cSld name="TITLE_AND_BODY">
    <p:spTree>
      <p:nvGrpSpPr>
        <p:cNvPr id="1" name="Shape 68"/>
        <p:cNvGrpSpPr/>
        <p:nvPr/>
      </p:nvGrpSpPr>
      <p:grpSpPr>
        <a:xfrm>
          <a:off x="0" y="0"/>
          <a:ext cx="0" cy="0"/>
          <a:chOff x="0" y="0"/>
          <a:chExt cx="0" cy="0"/>
        </a:xfrm>
      </p:grpSpPr>
      <p:sp>
        <p:nvSpPr>
          <p:cNvPr id="69" name="Google Shape;69;p15"/>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1pPr>
            <a:lvl2pPr marL="0" lvl="1"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2pPr>
            <a:lvl3pPr marL="0" lvl="2"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3pPr>
            <a:lvl4pPr marL="0" lvl="3"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4pPr>
            <a:lvl5pPr marL="0" lvl="4"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5pPr>
            <a:lvl6pPr marL="0" lvl="5"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6pPr>
            <a:lvl7pPr marL="0" lvl="6"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7pPr>
            <a:lvl8pPr marL="0" lvl="7"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8pPr>
            <a:lvl9pPr marL="0" lvl="8"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with photo">
  <p:cSld name="with photo">
    <p:spTree>
      <p:nvGrpSpPr>
        <p:cNvPr id="1" name="Shape 70"/>
        <p:cNvGrpSpPr/>
        <p:nvPr/>
      </p:nvGrpSpPr>
      <p:grpSpPr>
        <a:xfrm>
          <a:off x="0" y="0"/>
          <a:ext cx="0" cy="0"/>
          <a:chOff x="0" y="0"/>
          <a:chExt cx="0" cy="0"/>
        </a:xfrm>
      </p:grpSpPr>
      <p:sp>
        <p:nvSpPr>
          <p:cNvPr id="71" name="Google Shape;71;p16"/>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1pPr>
            <a:lvl2pPr marL="0" lvl="1"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2pPr>
            <a:lvl3pPr marL="0" lvl="2"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3pPr>
            <a:lvl4pPr marL="0" lvl="3"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4pPr>
            <a:lvl5pPr marL="0" lvl="4"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5pPr>
            <a:lvl6pPr marL="0" lvl="5"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6pPr>
            <a:lvl7pPr marL="0" lvl="6"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7pPr>
            <a:lvl8pPr marL="0" lvl="7"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8pPr>
            <a:lvl9pPr marL="0" lvl="8"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ja"/>
              <a:t>‹#›</a:t>
            </a:fld>
            <a:endParaRPr/>
          </a:p>
        </p:txBody>
      </p:sp>
      <p:sp>
        <p:nvSpPr>
          <p:cNvPr id="72" name="Google Shape;72;p16"/>
          <p:cNvSpPr>
            <a:spLocks noGrp="1"/>
          </p:cNvSpPr>
          <p:nvPr>
            <p:ph type="pic" idx="2"/>
          </p:nvPr>
        </p:nvSpPr>
        <p:spPr>
          <a:xfrm>
            <a:off x="1066205"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73" name="Google Shape;73;p16"/>
          <p:cNvSpPr>
            <a:spLocks noGrp="1"/>
          </p:cNvSpPr>
          <p:nvPr>
            <p:ph type="pic" idx="3"/>
          </p:nvPr>
        </p:nvSpPr>
        <p:spPr>
          <a:xfrm>
            <a:off x="2286233"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74" name="Google Shape;74;p16"/>
          <p:cNvSpPr>
            <a:spLocks noGrp="1"/>
          </p:cNvSpPr>
          <p:nvPr>
            <p:ph type="pic" idx="4"/>
          </p:nvPr>
        </p:nvSpPr>
        <p:spPr>
          <a:xfrm>
            <a:off x="3506261"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75" name="Google Shape;75;p16"/>
          <p:cNvSpPr>
            <a:spLocks noGrp="1"/>
          </p:cNvSpPr>
          <p:nvPr>
            <p:ph type="pic" idx="5"/>
          </p:nvPr>
        </p:nvSpPr>
        <p:spPr>
          <a:xfrm>
            <a:off x="4726289"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76" name="Google Shape;76;p16"/>
          <p:cNvSpPr>
            <a:spLocks noGrp="1"/>
          </p:cNvSpPr>
          <p:nvPr>
            <p:ph type="pic" idx="6"/>
          </p:nvPr>
        </p:nvSpPr>
        <p:spPr>
          <a:xfrm>
            <a:off x="5946317"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77" name="Google Shape;77;p16"/>
          <p:cNvSpPr>
            <a:spLocks noGrp="1"/>
          </p:cNvSpPr>
          <p:nvPr>
            <p:ph type="pic" idx="7"/>
          </p:nvPr>
        </p:nvSpPr>
        <p:spPr>
          <a:xfrm>
            <a:off x="7166345" y="94665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78" name="Google Shape;78;p16"/>
          <p:cNvSpPr>
            <a:spLocks noGrp="1"/>
          </p:cNvSpPr>
          <p:nvPr>
            <p:ph type="pic" idx="8"/>
          </p:nvPr>
        </p:nvSpPr>
        <p:spPr>
          <a:xfrm>
            <a:off x="1066205" y="215177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79" name="Google Shape;79;p16"/>
          <p:cNvSpPr>
            <a:spLocks noGrp="1"/>
          </p:cNvSpPr>
          <p:nvPr>
            <p:ph type="pic" idx="9"/>
          </p:nvPr>
        </p:nvSpPr>
        <p:spPr>
          <a:xfrm>
            <a:off x="2286233" y="2151769"/>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80" name="Google Shape;80;p16"/>
          <p:cNvSpPr>
            <a:spLocks noGrp="1"/>
          </p:cNvSpPr>
          <p:nvPr>
            <p:ph type="pic" idx="13"/>
          </p:nvPr>
        </p:nvSpPr>
        <p:spPr>
          <a:xfrm>
            <a:off x="3506261" y="2151770"/>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81" name="Google Shape;81;p16"/>
          <p:cNvSpPr>
            <a:spLocks noGrp="1"/>
          </p:cNvSpPr>
          <p:nvPr>
            <p:ph type="pic" idx="14"/>
          </p:nvPr>
        </p:nvSpPr>
        <p:spPr>
          <a:xfrm>
            <a:off x="4726289" y="2151769"/>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82" name="Google Shape;82;p16"/>
          <p:cNvSpPr>
            <a:spLocks noGrp="1"/>
          </p:cNvSpPr>
          <p:nvPr>
            <p:ph type="pic" idx="15"/>
          </p:nvPr>
        </p:nvSpPr>
        <p:spPr>
          <a:xfrm>
            <a:off x="5946317" y="2151769"/>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83" name="Google Shape;83;p16"/>
          <p:cNvSpPr>
            <a:spLocks noGrp="1"/>
          </p:cNvSpPr>
          <p:nvPr>
            <p:ph type="pic" idx="16"/>
          </p:nvPr>
        </p:nvSpPr>
        <p:spPr>
          <a:xfrm>
            <a:off x="7166345" y="2151769"/>
            <a:ext cx="1073400" cy="1073400"/>
          </a:xfrm>
          <a:prstGeom prst="rect">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with photo">
  <p:cSld name="1_with photo">
    <p:spTree>
      <p:nvGrpSpPr>
        <p:cNvPr id="1" name="Shape 84"/>
        <p:cNvGrpSpPr/>
        <p:nvPr/>
      </p:nvGrpSpPr>
      <p:grpSpPr>
        <a:xfrm>
          <a:off x="0" y="0"/>
          <a:ext cx="0" cy="0"/>
          <a:chOff x="0" y="0"/>
          <a:chExt cx="0" cy="0"/>
        </a:xfrm>
      </p:grpSpPr>
      <p:sp>
        <p:nvSpPr>
          <p:cNvPr id="85" name="Google Shape;85;p17"/>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1pPr>
            <a:lvl2pPr marL="0" lvl="1"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2pPr>
            <a:lvl3pPr marL="0" lvl="2"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3pPr>
            <a:lvl4pPr marL="0" lvl="3"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4pPr>
            <a:lvl5pPr marL="0" lvl="4"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5pPr>
            <a:lvl6pPr marL="0" lvl="5"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6pPr>
            <a:lvl7pPr marL="0" lvl="6"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7pPr>
            <a:lvl8pPr marL="0" lvl="7"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8pPr>
            <a:lvl9pPr marL="0" lvl="8" indent="0" algn="ctr" rtl="0">
              <a:lnSpc>
                <a:spcPct val="100000"/>
              </a:lnSpc>
              <a:spcBef>
                <a:spcPts val="0"/>
              </a:spcBef>
              <a:spcAft>
                <a:spcPts val="0"/>
              </a:spcAft>
              <a:buClr>
                <a:srgbClr val="000000"/>
              </a:buClr>
              <a:buSzPts val="900"/>
              <a:buFont typeface="Helvetica Neue Light"/>
              <a:buNone/>
              <a:defRPr sz="900" b="0">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ja"/>
              <a:t>‹#›</a:t>
            </a:fld>
            <a:endParaRPr/>
          </a:p>
        </p:txBody>
      </p:sp>
      <p:sp>
        <p:nvSpPr>
          <p:cNvPr id="86" name="Google Shape;86;p17"/>
          <p:cNvSpPr>
            <a:spLocks noGrp="1"/>
          </p:cNvSpPr>
          <p:nvPr>
            <p:ph type="pic" idx="2"/>
          </p:nvPr>
        </p:nvSpPr>
        <p:spPr>
          <a:xfrm>
            <a:off x="1283109" y="1139532"/>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87" name="Google Shape;87;p17"/>
          <p:cNvSpPr>
            <a:spLocks noGrp="1"/>
          </p:cNvSpPr>
          <p:nvPr>
            <p:ph type="pic" idx="3"/>
          </p:nvPr>
        </p:nvSpPr>
        <p:spPr>
          <a:xfrm>
            <a:off x="2387532" y="1139532"/>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88" name="Google Shape;88;p17"/>
          <p:cNvSpPr>
            <a:spLocks noGrp="1"/>
          </p:cNvSpPr>
          <p:nvPr>
            <p:ph type="pic" idx="4"/>
          </p:nvPr>
        </p:nvSpPr>
        <p:spPr>
          <a:xfrm>
            <a:off x="3491956" y="1139532"/>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89" name="Google Shape;89;p17"/>
          <p:cNvSpPr>
            <a:spLocks noGrp="1"/>
          </p:cNvSpPr>
          <p:nvPr>
            <p:ph type="pic" idx="5"/>
          </p:nvPr>
        </p:nvSpPr>
        <p:spPr>
          <a:xfrm>
            <a:off x="4596380" y="1139532"/>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0" name="Google Shape;90;p17"/>
          <p:cNvSpPr>
            <a:spLocks noGrp="1"/>
          </p:cNvSpPr>
          <p:nvPr>
            <p:ph type="pic" idx="6"/>
          </p:nvPr>
        </p:nvSpPr>
        <p:spPr>
          <a:xfrm>
            <a:off x="5700804" y="1139532"/>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1" name="Google Shape;91;p17"/>
          <p:cNvSpPr>
            <a:spLocks noGrp="1"/>
          </p:cNvSpPr>
          <p:nvPr>
            <p:ph type="pic" idx="7"/>
          </p:nvPr>
        </p:nvSpPr>
        <p:spPr>
          <a:xfrm>
            <a:off x="6805228" y="1139532"/>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2" name="Google Shape;92;p17"/>
          <p:cNvSpPr>
            <a:spLocks noGrp="1"/>
          </p:cNvSpPr>
          <p:nvPr>
            <p:ph type="pic" idx="8"/>
          </p:nvPr>
        </p:nvSpPr>
        <p:spPr>
          <a:xfrm>
            <a:off x="1283109" y="1906674"/>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3" name="Google Shape;93;p17"/>
          <p:cNvSpPr>
            <a:spLocks noGrp="1"/>
          </p:cNvSpPr>
          <p:nvPr>
            <p:ph type="pic" idx="9"/>
          </p:nvPr>
        </p:nvSpPr>
        <p:spPr>
          <a:xfrm>
            <a:off x="2387532" y="1906674"/>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4" name="Google Shape;94;p17"/>
          <p:cNvSpPr>
            <a:spLocks noGrp="1"/>
          </p:cNvSpPr>
          <p:nvPr>
            <p:ph type="pic" idx="13"/>
          </p:nvPr>
        </p:nvSpPr>
        <p:spPr>
          <a:xfrm>
            <a:off x="3491956" y="1906674"/>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5" name="Google Shape;95;p17"/>
          <p:cNvSpPr>
            <a:spLocks noGrp="1"/>
          </p:cNvSpPr>
          <p:nvPr>
            <p:ph type="pic" idx="14"/>
          </p:nvPr>
        </p:nvSpPr>
        <p:spPr>
          <a:xfrm>
            <a:off x="4596380" y="1906674"/>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6" name="Google Shape;96;p17"/>
          <p:cNvSpPr>
            <a:spLocks noGrp="1"/>
          </p:cNvSpPr>
          <p:nvPr>
            <p:ph type="pic" idx="15"/>
          </p:nvPr>
        </p:nvSpPr>
        <p:spPr>
          <a:xfrm>
            <a:off x="5700804" y="1906674"/>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7" name="Google Shape;97;p17"/>
          <p:cNvSpPr>
            <a:spLocks noGrp="1"/>
          </p:cNvSpPr>
          <p:nvPr>
            <p:ph type="pic" idx="16"/>
          </p:nvPr>
        </p:nvSpPr>
        <p:spPr>
          <a:xfrm>
            <a:off x="6805228" y="1906674"/>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8" name="Google Shape;98;p17"/>
          <p:cNvSpPr>
            <a:spLocks noGrp="1"/>
          </p:cNvSpPr>
          <p:nvPr>
            <p:ph type="pic" idx="17"/>
          </p:nvPr>
        </p:nvSpPr>
        <p:spPr>
          <a:xfrm>
            <a:off x="1283109" y="2673816"/>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99" name="Google Shape;99;p17"/>
          <p:cNvSpPr>
            <a:spLocks noGrp="1"/>
          </p:cNvSpPr>
          <p:nvPr>
            <p:ph type="pic" idx="18"/>
          </p:nvPr>
        </p:nvSpPr>
        <p:spPr>
          <a:xfrm>
            <a:off x="2387532" y="2673816"/>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100" name="Google Shape;100;p17"/>
          <p:cNvSpPr>
            <a:spLocks noGrp="1"/>
          </p:cNvSpPr>
          <p:nvPr>
            <p:ph type="pic" idx="19"/>
          </p:nvPr>
        </p:nvSpPr>
        <p:spPr>
          <a:xfrm>
            <a:off x="3491956" y="2673816"/>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101" name="Google Shape;101;p17"/>
          <p:cNvSpPr>
            <a:spLocks noGrp="1"/>
          </p:cNvSpPr>
          <p:nvPr>
            <p:ph type="pic" idx="20"/>
          </p:nvPr>
        </p:nvSpPr>
        <p:spPr>
          <a:xfrm>
            <a:off x="4596380" y="2673816"/>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102" name="Google Shape;102;p17"/>
          <p:cNvSpPr>
            <a:spLocks noGrp="1"/>
          </p:cNvSpPr>
          <p:nvPr>
            <p:ph type="pic" idx="21"/>
          </p:nvPr>
        </p:nvSpPr>
        <p:spPr>
          <a:xfrm>
            <a:off x="5700804" y="2673816"/>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103" name="Google Shape;103;p17"/>
          <p:cNvSpPr>
            <a:spLocks noGrp="1"/>
          </p:cNvSpPr>
          <p:nvPr>
            <p:ph type="pic" idx="22"/>
          </p:nvPr>
        </p:nvSpPr>
        <p:spPr>
          <a:xfrm>
            <a:off x="6805228" y="2673816"/>
            <a:ext cx="976200" cy="665100"/>
          </a:xfrm>
          <a:prstGeom prst="roundRect">
            <a:avLst>
              <a:gd name="adj" fmla="val 8074"/>
            </a:avLst>
          </a:prstGeom>
          <a:solidFill>
            <a:schemeClr val="lt2"/>
          </a:solidFill>
          <a:ln>
            <a:noFill/>
          </a:ln>
        </p:spPr>
        <p:txBody>
          <a:bodyPr spcFirstLastPara="1" wrap="square" lIns="19050" tIns="19050" rIns="19050" bIns="19050" anchor="ctr" anchorCtr="0">
            <a:noAutofit/>
          </a:bodyPr>
          <a:lstStyle>
            <a:lvl1pPr marR="0" lvl="0" algn="l" rtl="0">
              <a:lnSpc>
                <a:spcPct val="120000"/>
              </a:lnSpc>
              <a:spcBef>
                <a:spcPts val="800"/>
              </a:spcBef>
              <a:spcAft>
                <a:spcPts val="0"/>
              </a:spcAft>
              <a:buClr>
                <a:srgbClr val="646979"/>
              </a:buClr>
              <a:buSzPts val="1200"/>
              <a:buFont typeface="Open Sans"/>
              <a:buNone/>
              <a:defRPr sz="1000" b="0" i="0" u="none" strike="noStrike" cap="none">
                <a:solidFill>
                  <a:srgbClr val="646979"/>
                </a:solidFill>
                <a:latin typeface="Open Sans"/>
                <a:ea typeface="Open Sans"/>
                <a:cs typeface="Open Sans"/>
                <a:sym typeface="Open Sans"/>
              </a:defRPr>
            </a:lvl1pPr>
            <a:lvl2pPr marR="0" lvl="1"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R="0" lvl="2"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R="0" lvl="3"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R="0" lvl="4"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R="0" lvl="5"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R="0" lvl="6"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R="0" lvl="7"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R="0" lvl="8"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633413" y="133350"/>
            <a:ext cx="7877100" cy="857400"/>
          </a:xfrm>
          <a:prstGeom prst="rect">
            <a:avLst/>
          </a:prstGeom>
          <a:noFill/>
          <a:ln>
            <a:noFill/>
          </a:ln>
        </p:spPr>
        <p:txBody>
          <a:bodyPr spcFirstLastPara="1" wrap="square" lIns="19050" tIns="19050" rIns="19050" bIns="19050" anchor="ctr" anchorCtr="0">
            <a:noAutofit/>
          </a:bodyPr>
          <a:lstStyle>
            <a:lvl1pPr marR="0" lvl="0"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42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66" name="Google Shape;66;p14"/>
          <p:cNvSpPr txBox="1">
            <a:spLocks noGrp="1"/>
          </p:cNvSpPr>
          <p:nvPr>
            <p:ph type="body" idx="1"/>
          </p:nvPr>
        </p:nvSpPr>
        <p:spPr>
          <a:xfrm>
            <a:off x="633413" y="1181100"/>
            <a:ext cx="7877100" cy="3486300"/>
          </a:xfrm>
          <a:prstGeom prst="rect">
            <a:avLst/>
          </a:prstGeom>
          <a:noFill/>
          <a:ln>
            <a:noFill/>
          </a:ln>
        </p:spPr>
        <p:txBody>
          <a:bodyPr spcFirstLastPara="1" wrap="square" lIns="19050" tIns="19050" rIns="19050" bIns="19050" anchor="ctr" anchorCtr="0">
            <a:noAutofit/>
          </a:bodyPr>
          <a:lstStyle>
            <a:lvl1pPr marL="457200" marR="0" lvl="0" indent="-304800"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1pPr>
            <a:lvl2pPr marL="914400" marR="0" lvl="1" indent="-304800"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2pPr>
            <a:lvl3pPr marL="1371600" marR="0" lvl="2" indent="-304800"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3pPr>
            <a:lvl4pPr marL="1828800" marR="0" lvl="3" indent="-304800"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4pPr>
            <a:lvl5pPr marL="2286000" marR="0" lvl="4" indent="-304800"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5pPr>
            <a:lvl6pPr marL="2743200" marR="0" lvl="5" indent="-304800"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6pPr>
            <a:lvl7pPr marL="3200400" marR="0" lvl="6" indent="-304800"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7pPr>
            <a:lvl8pPr marL="3657600" marR="0" lvl="7" indent="-304800"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8pPr>
            <a:lvl9pPr marL="4114800" marR="0" lvl="8" indent="-304800" algn="l" rtl="0">
              <a:lnSpc>
                <a:spcPct val="120000"/>
              </a:lnSpc>
              <a:spcBef>
                <a:spcPts val="800"/>
              </a:spcBef>
              <a:spcAft>
                <a:spcPts val="0"/>
              </a:spcAft>
              <a:buClr>
                <a:srgbClr val="646979"/>
              </a:buClr>
              <a:buSzPts val="1200"/>
              <a:buFont typeface="Open Sans"/>
              <a:buChar char="•"/>
              <a:defRPr sz="1000" b="0" i="0" u="none" strike="noStrike" cap="none">
                <a:solidFill>
                  <a:srgbClr val="646979"/>
                </a:solidFill>
                <a:latin typeface="Open Sans"/>
                <a:ea typeface="Open Sans"/>
                <a:cs typeface="Open Sans"/>
                <a:sym typeface="Open Sans"/>
              </a:defRPr>
            </a:lvl9pPr>
          </a:lstStyle>
          <a:p>
            <a:endParaRPr/>
          </a:p>
        </p:txBody>
      </p:sp>
      <p:sp>
        <p:nvSpPr>
          <p:cNvPr id="67" name="Google Shape;67;p14"/>
          <p:cNvSpPr txBox="1">
            <a:spLocks noGrp="1"/>
          </p:cNvSpPr>
          <p:nvPr>
            <p:ph type="sldNum" idx="12"/>
          </p:nvPr>
        </p:nvSpPr>
        <p:spPr>
          <a:xfrm>
            <a:off x="4484637" y="4905375"/>
            <a:ext cx="170100" cy="172800"/>
          </a:xfrm>
          <a:prstGeom prst="rect">
            <a:avLst/>
          </a:prstGeom>
          <a:noFill/>
          <a:ln>
            <a:noFill/>
          </a:ln>
        </p:spPr>
        <p:txBody>
          <a:bodyPr spcFirstLastPara="1" wrap="square" lIns="19050" tIns="19050" rIns="19050" bIns="19050" anchor="t" anchorCtr="0">
            <a:noAutofit/>
          </a:bodyPr>
          <a:lstStyle>
            <a:lvl1pPr marL="0" marR="0" lvl="0"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8"/>
          <p:cNvSpPr txBox="1"/>
          <p:nvPr/>
        </p:nvSpPr>
        <p:spPr>
          <a:xfrm>
            <a:off x="897962" y="324781"/>
            <a:ext cx="3417000" cy="485700"/>
          </a:xfrm>
          <a:prstGeom prst="rect">
            <a:avLst/>
          </a:prstGeom>
          <a:noFill/>
          <a:ln>
            <a:noFill/>
          </a:ln>
        </p:spPr>
        <p:txBody>
          <a:bodyPr spcFirstLastPara="1" wrap="square" lIns="19050" tIns="19050" rIns="19050" bIns="19050" anchor="ctr" anchorCtr="0">
            <a:noAutofit/>
          </a:bodyPr>
          <a:lstStyle/>
          <a:p>
            <a:pPr marL="0" marR="0" lvl="0" indent="0" algn="l" rtl="0">
              <a:lnSpc>
                <a:spcPct val="100000"/>
              </a:lnSpc>
              <a:spcBef>
                <a:spcPts val="0"/>
              </a:spcBef>
              <a:spcAft>
                <a:spcPts val="0"/>
              </a:spcAft>
              <a:buClr>
                <a:srgbClr val="31333D"/>
              </a:buClr>
              <a:buSzPts val="3000"/>
              <a:buFont typeface="Maven Pro Medium"/>
              <a:buNone/>
            </a:pPr>
            <a:r>
              <a:rPr lang="ja" sz="3000">
                <a:solidFill>
                  <a:srgbClr val="31333D"/>
                </a:solidFill>
                <a:latin typeface="Maven Pro Medium"/>
                <a:ea typeface="Maven Pro Medium"/>
                <a:cs typeface="Maven Pro Medium"/>
                <a:sym typeface="Maven Pro Medium"/>
              </a:rPr>
              <a:t>本日の内容</a:t>
            </a:r>
            <a:endParaRPr sz="500"/>
          </a:p>
        </p:txBody>
      </p:sp>
      <p:sp>
        <p:nvSpPr>
          <p:cNvPr id="109" name="Google Shape;109;p18"/>
          <p:cNvSpPr txBox="1"/>
          <p:nvPr/>
        </p:nvSpPr>
        <p:spPr>
          <a:xfrm>
            <a:off x="919263" y="1419225"/>
            <a:ext cx="7210500" cy="23622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Clr>
                <a:srgbClr val="646979"/>
              </a:buClr>
              <a:buSzPts val="1000"/>
              <a:buFont typeface="Open Sans"/>
              <a:buNone/>
            </a:pPr>
            <a:r>
              <a:rPr lang="ja" sz="1200">
                <a:solidFill>
                  <a:schemeClr val="dk2"/>
                </a:solidFill>
                <a:latin typeface="Open Sans"/>
                <a:ea typeface="Open Sans"/>
                <a:cs typeface="Open Sans"/>
                <a:sym typeface="Open Sans"/>
              </a:rPr>
              <a:t>この度は、弊社に正式に発注いただきまして誠にありがとうございます。</a:t>
            </a:r>
            <a:endParaRPr sz="120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endParaRPr sz="120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 sz="1200">
                <a:solidFill>
                  <a:schemeClr val="dk2"/>
                </a:solidFill>
                <a:latin typeface="Open Sans"/>
                <a:ea typeface="Open Sans"/>
                <a:cs typeface="Open Sans"/>
                <a:sym typeface="Open Sans"/>
              </a:rPr>
              <a:t>本日は、化粧品及びアパレル製品のECシステム構想を実現するための開発キックオフとして、要件定義の進め方などについてご相談させていただければと思います。</a:t>
            </a:r>
            <a:endParaRPr sz="1200">
              <a:solidFill>
                <a:schemeClr val="dk2"/>
              </a:solidFill>
            </a:endParaRPr>
          </a:p>
        </p:txBody>
      </p:sp>
      <p:sp>
        <p:nvSpPr>
          <p:cNvPr id="110" name="Google Shape;110;p18"/>
          <p:cNvSpPr/>
          <p:nvPr/>
        </p:nvSpPr>
        <p:spPr>
          <a:xfrm>
            <a:off x="928638" y="1009764"/>
            <a:ext cx="591371" cy="210276"/>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95"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100"/>
              <a:buFont typeface="Helvetica Neue"/>
              <a:buNone/>
            </a:pPr>
            <a:endParaRPr sz="1100" b="1" i="0" u="none" strike="noStrike" cap="none">
              <a:solidFill>
                <a:srgbClr val="000000"/>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6"/>
          <p:cNvSpPr txBox="1"/>
          <p:nvPr/>
        </p:nvSpPr>
        <p:spPr>
          <a:xfrm>
            <a:off x="897942" y="324775"/>
            <a:ext cx="5788500" cy="485700"/>
          </a:xfrm>
          <a:prstGeom prst="rect">
            <a:avLst/>
          </a:prstGeom>
          <a:noFill/>
          <a:ln>
            <a:noFill/>
          </a:ln>
        </p:spPr>
        <p:txBody>
          <a:bodyPr spcFirstLastPara="1" wrap="square" lIns="19050" tIns="19050" rIns="19050" bIns="19050" anchor="ctr" anchorCtr="0">
            <a:noAutofit/>
          </a:bodyPr>
          <a:lstStyle/>
          <a:p>
            <a:pPr marL="0" marR="0" lvl="0" indent="0" algn="l" rtl="0">
              <a:lnSpc>
                <a:spcPct val="100000"/>
              </a:lnSpc>
              <a:spcBef>
                <a:spcPts val="0"/>
              </a:spcBef>
              <a:spcAft>
                <a:spcPts val="0"/>
              </a:spcAft>
              <a:buClr>
                <a:srgbClr val="31333D"/>
              </a:buClr>
              <a:buSzPts val="3000"/>
              <a:buFont typeface="Maven Pro Medium"/>
              <a:buNone/>
            </a:pPr>
            <a:r>
              <a:rPr lang="ja" sz="3000">
                <a:solidFill>
                  <a:srgbClr val="31333D"/>
                </a:solidFill>
                <a:latin typeface="Maven Pro Medium"/>
                <a:ea typeface="Maven Pro Medium"/>
                <a:cs typeface="Maven Pro Medium"/>
                <a:sym typeface="Maven Pro Medium"/>
              </a:rPr>
              <a:t>コミュニケーションと会議体</a:t>
            </a:r>
            <a:endParaRPr sz="500"/>
          </a:p>
        </p:txBody>
      </p:sp>
      <p:sp>
        <p:nvSpPr>
          <p:cNvPr id="191" name="Google Shape;191;p26"/>
          <p:cNvSpPr txBox="1"/>
          <p:nvPr/>
        </p:nvSpPr>
        <p:spPr>
          <a:xfrm>
            <a:off x="919263" y="1419225"/>
            <a:ext cx="7210500" cy="23622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None/>
            </a:pPr>
            <a:r>
              <a:rPr lang="ja" sz="1200" dirty="0">
                <a:solidFill>
                  <a:schemeClr val="dk2"/>
                </a:solidFill>
                <a:latin typeface="Open Sans"/>
                <a:ea typeface="Open Sans"/>
                <a:cs typeface="Open Sans"/>
                <a:sym typeface="Open Sans"/>
              </a:rPr>
              <a:t>コミュニケーション</a:t>
            </a:r>
            <a:endParaRPr sz="1200" dirty="0">
              <a:solidFill>
                <a:schemeClr val="dk2"/>
              </a:solidFill>
              <a:latin typeface="Open Sans"/>
              <a:ea typeface="Open Sans"/>
              <a:cs typeface="Open Sans"/>
              <a:sym typeface="Open Sans"/>
            </a:endParaRPr>
          </a:p>
          <a:p>
            <a:pPr marL="457200" marR="0" lvl="0" indent="-304800" algn="l" rtl="0">
              <a:lnSpc>
                <a:spcPct val="120000"/>
              </a:lnSpc>
              <a:spcBef>
                <a:spcPts val="800"/>
              </a:spcBef>
              <a:spcAft>
                <a:spcPts val="0"/>
              </a:spcAft>
              <a:buClr>
                <a:schemeClr val="dk2"/>
              </a:buClr>
              <a:buSzPts val="1200"/>
              <a:buFont typeface="Open Sans"/>
              <a:buChar char="●"/>
            </a:pPr>
            <a:r>
              <a:rPr lang="ja-JP" altLang="en-US" sz="1200" dirty="0">
                <a:solidFill>
                  <a:schemeClr val="dk2"/>
                </a:solidFill>
                <a:latin typeface="Open Sans"/>
                <a:ea typeface="Open Sans"/>
                <a:cs typeface="Open Sans"/>
                <a:sym typeface="Open Sans"/>
              </a:rPr>
              <a:t>引き続き</a:t>
            </a:r>
            <a:r>
              <a:rPr lang="en-US" altLang="ja-JP" sz="1200" dirty="0">
                <a:solidFill>
                  <a:schemeClr val="dk2"/>
                </a:solidFill>
                <a:latin typeface="Open Sans"/>
                <a:ea typeface="Open Sans"/>
                <a:cs typeface="Open Sans"/>
                <a:sym typeface="Open Sans"/>
              </a:rPr>
              <a:t>Slack</a:t>
            </a:r>
            <a:r>
              <a:rPr lang="ja-JP" altLang="en-US" sz="1200" dirty="0">
                <a:solidFill>
                  <a:schemeClr val="dk2"/>
                </a:solidFill>
                <a:latin typeface="Open Sans"/>
                <a:ea typeface="Open Sans"/>
                <a:cs typeface="Open Sans"/>
                <a:sym typeface="Open Sans"/>
              </a:rPr>
              <a:t>にてご連絡をいたします。</a:t>
            </a:r>
            <a:endParaRPr sz="1200" dirty="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None/>
            </a:pPr>
            <a:r>
              <a:rPr lang="ja" sz="1200" dirty="0">
                <a:solidFill>
                  <a:schemeClr val="dk2"/>
                </a:solidFill>
                <a:latin typeface="Open Sans"/>
                <a:ea typeface="Open Sans"/>
                <a:cs typeface="Open Sans"/>
                <a:sym typeface="Open Sans"/>
              </a:rPr>
              <a:t>会議体</a:t>
            </a:r>
            <a:endParaRPr sz="1200" dirty="0">
              <a:solidFill>
                <a:schemeClr val="dk2"/>
              </a:solidFill>
              <a:latin typeface="Open Sans"/>
              <a:ea typeface="Open Sans"/>
              <a:cs typeface="Open Sans"/>
              <a:sym typeface="Open Sans"/>
            </a:endParaRPr>
          </a:p>
          <a:p>
            <a:pPr marL="457200" marR="0" lvl="0" indent="-304800" algn="l" rtl="0">
              <a:lnSpc>
                <a:spcPct val="120000"/>
              </a:lnSpc>
              <a:spcBef>
                <a:spcPts val="800"/>
              </a:spcBef>
              <a:spcAft>
                <a:spcPts val="0"/>
              </a:spcAft>
              <a:buClr>
                <a:schemeClr val="dk2"/>
              </a:buClr>
              <a:buSzPts val="1200"/>
              <a:buFont typeface="Open Sans"/>
              <a:buChar char="●"/>
            </a:pPr>
            <a:r>
              <a:rPr lang="en-US" altLang="ja-JP" sz="1200" dirty="0">
                <a:solidFill>
                  <a:schemeClr val="dk2"/>
                </a:solidFill>
                <a:latin typeface="Open Sans"/>
                <a:ea typeface="Open Sans"/>
                <a:cs typeface="Open Sans"/>
                <a:sym typeface="Open Sans"/>
              </a:rPr>
              <a:t>1~2</a:t>
            </a:r>
            <a:r>
              <a:rPr lang="ja-JP" altLang="en-US" sz="1200" dirty="0">
                <a:solidFill>
                  <a:schemeClr val="dk2"/>
                </a:solidFill>
                <a:latin typeface="Open Sans"/>
                <a:ea typeface="Open Sans"/>
                <a:cs typeface="Open Sans"/>
                <a:sym typeface="Open Sans"/>
              </a:rPr>
              <a:t>週間に</a:t>
            </a:r>
            <a:r>
              <a:rPr lang="en-US" altLang="ja-JP" sz="1200" dirty="0">
                <a:solidFill>
                  <a:schemeClr val="dk2"/>
                </a:solidFill>
                <a:latin typeface="Open Sans"/>
                <a:ea typeface="Open Sans"/>
                <a:cs typeface="Open Sans"/>
                <a:sym typeface="Open Sans"/>
              </a:rPr>
              <a:t>1</a:t>
            </a:r>
            <a:r>
              <a:rPr lang="ja-JP" altLang="en-US" sz="1200" dirty="0">
                <a:solidFill>
                  <a:schemeClr val="dk2"/>
                </a:solidFill>
                <a:latin typeface="Open Sans"/>
                <a:ea typeface="Open Sans"/>
                <a:cs typeface="Open Sans"/>
                <a:sym typeface="Open Sans"/>
              </a:rPr>
              <a:t>回程度で都度スケジュール調整させてください。</a:t>
            </a:r>
            <a:endParaRPr sz="1200" dirty="0">
              <a:solidFill>
                <a:schemeClr val="dk2"/>
              </a:solidFill>
              <a:latin typeface="Open Sans"/>
              <a:ea typeface="Open Sans"/>
              <a:cs typeface="Open Sans"/>
              <a:sym typeface="Open Sans"/>
            </a:endParaRPr>
          </a:p>
        </p:txBody>
      </p:sp>
      <p:sp>
        <p:nvSpPr>
          <p:cNvPr id="192" name="Google Shape;192;p26"/>
          <p:cNvSpPr/>
          <p:nvPr/>
        </p:nvSpPr>
        <p:spPr>
          <a:xfrm>
            <a:off x="928638" y="1009764"/>
            <a:ext cx="591371" cy="210276"/>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95"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100"/>
              <a:buFont typeface="Helvetica Neue"/>
              <a:buNone/>
            </a:pPr>
            <a:endParaRPr sz="1100" b="1" i="0" u="none" strike="noStrike" cap="none">
              <a:solidFill>
                <a:srgbClr val="000000"/>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5"/>
          <p:cNvSpPr txBox="1"/>
          <p:nvPr/>
        </p:nvSpPr>
        <p:spPr>
          <a:xfrm>
            <a:off x="897942" y="324775"/>
            <a:ext cx="5788500" cy="485700"/>
          </a:xfrm>
          <a:prstGeom prst="rect">
            <a:avLst/>
          </a:prstGeom>
          <a:noFill/>
          <a:ln>
            <a:noFill/>
          </a:ln>
        </p:spPr>
        <p:txBody>
          <a:bodyPr spcFirstLastPara="1" wrap="square" lIns="19050" tIns="19050" rIns="19050" bIns="19050" anchor="ctr" anchorCtr="0">
            <a:noAutofit/>
          </a:bodyPr>
          <a:lstStyle/>
          <a:p>
            <a:pPr marL="0" marR="0" lvl="0" indent="0" algn="l" rtl="0">
              <a:lnSpc>
                <a:spcPct val="100000"/>
              </a:lnSpc>
              <a:spcBef>
                <a:spcPts val="0"/>
              </a:spcBef>
              <a:spcAft>
                <a:spcPts val="0"/>
              </a:spcAft>
              <a:buClr>
                <a:srgbClr val="31333D"/>
              </a:buClr>
              <a:buSzPts val="3000"/>
              <a:buFont typeface="Maven Pro Medium"/>
              <a:buNone/>
            </a:pPr>
            <a:r>
              <a:rPr lang="ja-JP" altLang="en-US" sz="3000" dirty="0">
                <a:solidFill>
                  <a:srgbClr val="31333D"/>
                </a:solidFill>
                <a:latin typeface="Maven Pro Medium"/>
                <a:sym typeface="Maven Pro Medium"/>
              </a:rPr>
              <a:t>課題管理・進捗管理</a:t>
            </a:r>
            <a:endParaRPr lang="ja-JP" altLang="en-US" sz="500" dirty="0"/>
          </a:p>
        </p:txBody>
      </p:sp>
      <p:sp>
        <p:nvSpPr>
          <p:cNvPr id="184" name="Google Shape;184;p25"/>
          <p:cNvSpPr txBox="1"/>
          <p:nvPr/>
        </p:nvSpPr>
        <p:spPr>
          <a:xfrm>
            <a:off x="919263" y="1419225"/>
            <a:ext cx="7210500" cy="23622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ea typeface="Open Sans"/>
                <a:cs typeface="Open Sans"/>
                <a:sym typeface="Open Sans"/>
              </a:rPr>
              <a:t>・課題管理表の内容確認</a:t>
            </a: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ea typeface="Open Sans"/>
                <a:cs typeface="Open Sans"/>
                <a:sym typeface="Open Sans"/>
              </a:rPr>
              <a:t>・要件定義フェーズの</a:t>
            </a:r>
            <a:r>
              <a:rPr lang="en-US" altLang="ja-JP" sz="1200" dirty="0">
                <a:solidFill>
                  <a:schemeClr val="dk2"/>
                </a:solidFill>
                <a:latin typeface="Open Sans"/>
                <a:ea typeface="Open Sans"/>
                <a:cs typeface="Open Sans"/>
                <a:sym typeface="Open Sans"/>
              </a:rPr>
              <a:t>WBS</a:t>
            </a:r>
            <a:r>
              <a:rPr lang="ja-JP" altLang="en-US" sz="1200" dirty="0">
                <a:solidFill>
                  <a:schemeClr val="dk2"/>
                </a:solidFill>
                <a:latin typeface="Open Sans"/>
                <a:ea typeface="Open Sans"/>
                <a:cs typeface="Open Sans"/>
                <a:sym typeface="Open Sans"/>
              </a:rPr>
              <a:t>の認識合わせ</a:t>
            </a:r>
          </a:p>
          <a:p>
            <a:pPr marL="0" lvl="0" indent="0" algn="l" rtl="0">
              <a:spcBef>
                <a:spcPts val="0"/>
              </a:spcBef>
              <a:spcAft>
                <a:spcPts val="0"/>
              </a:spcAft>
              <a:buNone/>
            </a:pPr>
            <a:endParaRPr lang="ja-JP" altLang="en-US" sz="1200" dirty="0"/>
          </a:p>
        </p:txBody>
      </p:sp>
      <p:sp>
        <p:nvSpPr>
          <p:cNvPr id="185" name="Google Shape;185;p25"/>
          <p:cNvSpPr/>
          <p:nvPr/>
        </p:nvSpPr>
        <p:spPr>
          <a:xfrm>
            <a:off x="928638" y="1009764"/>
            <a:ext cx="591371" cy="210276"/>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95"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100"/>
              <a:buFont typeface="Helvetica Neue"/>
              <a:buNone/>
            </a:pPr>
            <a:endParaRPr sz="1100" b="1" i="0" u="none" strike="noStrike" cap="none">
              <a:solidFill>
                <a:srgbClr val="000000"/>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2667313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5"/>
          <p:cNvSpPr txBox="1"/>
          <p:nvPr/>
        </p:nvSpPr>
        <p:spPr>
          <a:xfrm>
            <a:off x="897942" y="324775"/>
            <a:ext cx="5788500" cy="485700"/>
          </a:xfrm>
          <a:prstGeom prst="rect">
            <a:avLst/>
          </a:prstGeom>
          <a:noFill/>
          <a:ln>
            <a:noFill/>
          </a:ln>
        </p:spPr>
        <p:txBody>
          <a:bodyPr spcFirstLastPara="1" wrap="square" lIns="19050" tIns="19050" rIns="19050" bIns="19050" anchor="ctr" anchorCtr="0">
            <a:noAutofit/>
          </a:bodyPr>
          <a:lstStyle/>
          <a:p>
            <a:pPr marL="0" marR="0" lvl="0" indent="0" algn="l" rtl="0">
              <a:lnSpc>
                <a:spcPct val="100000"/>
              </a:lnSpc>
              <a:spcBef>
                <a:spcPts val="0"/>
              </a:spcBef>
              <a:spcAft>
                <a:spcPts val="0"/>
              </a:spcAft>
              <a:buClr>
                <a:srgbClr val="31333D"/>
              </a:buClr>
              <a:buSzPts val="3000"/>
              <a:buFont typeface="Maven Pro Medium"/>
              <a:buNone/>
            </a:pPr>
            <a:r>
              <a:rPr lang="ja-JP" altLang="en-US" sz="3000" dirty="0">
                <a:solidFill>
                  <a:srgbClr val="31333D"/>
                </a:solidFill>
                <a:latin typeface="Maven Pro Medium"/>
                <a:ea typeface="Maven Pro Medium"/>
                <a:cs typeface="Maven Pro Medium"/>
                <a:sym typeface="Maven Pro Medium"/>
              </a:rPr>
              <a:t>まとめ</a:t>
            </a:r>
            <a:endParaRPr lang="ja-JP" altLang="en-US" sz="500" dirty="0"/>
          </a:p>
        </p:txBody>
      </p:sp>
      <p:sp>
        <p:nvSpPr>
          <p:cNvPr id="184" name="Google Shape;184;p25"/>
          <p:cNvSpPr txBox="1"/>
          <p:nvPr/>
        </p:nvSpPr>
        <p:spPr>
          <a:xfrm>
            <a:off x="919263" y="1419225"/>
            <a:ext cx="7210500" cy="23622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cs typeface="Open Sans"/>
                <a:sym typeface="Open Sans"/>
              </a:rPr>
              <a:t>決定事項の確認</a:t>
            </a:r>
            <a:endParaRPr lang="en-US" altLang="ja-JP" sz="1200" dirty="0">
              <a:solidFill>
                <a:schemeClr val="dk2"/>
              </a:solidFill>
              <a:latin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cs typeface="Open Sans"/>
                <a:sym typeface="Open Sans"/>
              </a:rPr>
              <a:t>・お打ち合わせ後資料を送付</a:t>
            </a:r>
            <a:endParaRPr lang="en-US" altLang="ja-JP" sz="1200" dirty="0">
              <a:solidFill>
                <a:schemeClr val="dk2"/>
              </a:solidFill>
              <a:latin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cs typeface="Open Sans"/>
                <a:sym typeface="Open Sans"/>
              </a:rPr>
              <a:t>・ご提案したポイントについて要望と相違がないかご確認いただく。</a:t>
            </a:r>
            <a:endParaRPr lang="en-US" altLang="ja-JP" sz="1200" dirty="0">
              <a:solidFill>
                <a:schemeClr val="dk2"/>
              </a:solidFill>
              <a:latin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cs typeface="Open Sans"/>
                <a:sym typeface="Open Sans"/>
              </a:rPr>
              <a:t>・</a:t>
            </a:r>
            <a:r>
              <a:rPr lang="en-US" altLang="ja-JP" sz="1200" dirty="0">
                <a:solidFill>
                  <a:schemeClr val="dk2"/>
                </a:solidFill>
                <a:latin typeface="Open Sans"/>
                <a:cs typeface="Open Sans"/>
                <a:sym typeface="Open Sans"/>
              </a:rPr>
              <a:t>8</a:t>
            </a:r>
            <a:r>
              <a:rPr lang="ja-JP" altLang="en-US" sz="1200" dirty="0">
                <a:solidFill>
                  <a:schemeClr val="dk2"/>
                </a:solidFill>
                <a:latin typeface="Open Sans"/>
                <a:cs typeface="Open Sans"/>
                <a:sym typeface="Open Sans"/>
              </a:rPr>
              <a:t>月末を目安に成果物の納品を行う</a:t>
            </a:r>
            <a:endParaRPr lang="en-US" altLang="ja-JP" sz="1200" dirty="0">
              <a:solidFill>
                <a:schemeClr val="dk2"/>
              </a:solidFill>
              <a:latin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cs typeface="Open Sans"/>
                <a:sym typeface="Open Sans"/>
              </a:rPr>
              <a:t>・業務用件フェーズは</a:t>
            </a:r>
            <a:r>
              <a:rPr lang="en-US" altLang="ja-JP" sz="1200" dirty="0">
                <a:solidFill>
                  <a:schemeClr val="dk2"/>
                </a:solidFill>
                <a:latin typeface="Open Sans"/>
                <a:cs typeface="Open Sans"/>
                <a:sym typeface="Open Sans"/>
              </a:rPr>
              <a:t>2</a:t>
            </a:r>
            <a:r>
              <a:rPr lang="ja-JP" altLang="en-US" sz="1200" dirty="0">
                <a:solidFill>
                  <a:schemeClr val="dk2"/>
                </a:solidFill>
                <a:latin typeface="Open Sans"/>
                <a:cs typeface="Open Sans"/>
                <a:sym typeface="Open Sans"/>
              </a:rPr>
              <a:t>週に分けて実施</a:t>
            </a:r>
            <a:endParaRPr lang="en-US" altLang="ja-JP" sz="1200" dirty="0">
              <a:solidFill>
                <a:schemeClr val="dk2"/>
              </a:solidFill>
              <a:latin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cs typeface="Open Sans"/>
                <a:sym typeface="Open Sans"/>
              </a:rPr>
              <a:t>・機能要件フェーズは</a:t>
            </a:r>
            <a:r>
              <a:rPr lang="en-US" altLang="ja-JP" sz="1200" dirty="0">
                <a:solidFill>
                  <a:schemeClr val="dk2"/>
                </a:solidFill>
                <a:latin typeface="Open Sans"/>
                <a:cs typeface="Open Sans"/>
                <a:sym typeface="Open Sans"/>
              </a:rPr>
              <a:t>2</a:t>
            </a:r>
            <a:r>
              <a:rPr lang="ja-JP" altLang="en-US" sz="1200" dirty="0">
                <a:solidFill>
                  <a:schemeClr val="dk2"/>
                </a:solidFill>
                <a:latin typeface="Open Sans"/>
                <a:cs typeface="Open Sans"/>
                <a:sym typeface="Open Sans"/>
              </a:rPr>
              <a:t>週に分けて実施</a:t>
            </a:r>
            <a:endParaRPr lang="en-US" altLang="ja-JP" sz="1200" dirty="0">
              <a:solidFill>
                <a:schemeClr val="dk2"/>
              </a:solidFill>
              <a:latin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cs typeface="Open Sans"/>
                <a:sym typeface="Open Sans"/>
              </a:rPr>
              <a:t>・課題管理表は</a:t>
            </a:r>
            <a:r>
              <a:rPr lang="en-US" altLang="ja-JP" sz="1200" dirty="0">
                <a:solidFill>
                  <a:schemeClr val="dk2"/>
                </a:solidFill>
                <a:latin typeface="Open Sans"/>
                <a:cs typeface="Open Sans"/>
                <a:sym typeface="Open Sans"/>
              </a:rPr>
              <a:t>Excel</a:t>
            </a:r>
            <a:r>
              <a:rPr lang="ja-JP" altLang="en-US" sz="1200" dirty="0">
                <a:solidFill>
                  <a:schemeClr val="dk2"/>
                </a:solidFill>
                <a:latin typeface="Open Sans"/>
                <a:cs typeface="Open Sans"/>
                <a:sym typeface="Open Sans"/>
              </a:rPr>
              <a:t>にて管理</a:t>
            </a:r>
            <a:endParaRPr lang="en-US" altLang="ja-JP" sz="1200" dirty="0">
              <a:solidFill>
                <a:schemeClr val="dk2"/>
              </a:solidFill>
              <a:latin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cs typeface="Open Sans"/>
                <a:sym typeface="Open Sans"/>
              </a:rPr>
              <a:t>・次回定例のお時間：</a:t>
            </a:r>
            <a:r>
              <a:rPr lang="en-US" altLang="ja-JP" sz="1200" dirty="0">
                <a:solidFill>
                  <a:schemeClr val="dk2"/>
                </a:solidFill>
                <a:latin typeface="Open Sans"/>
                <a:cs typeface="Open Sans"/>
                <a:sym typeface="Open Sans"/>
              </a:rPr>
              <a:t>6</a:t>
            </a:r>
            <a:r>
              <a:rPr lang="ja-JP" altLang="en-US" sz="1200" dirty="0">
                <a:solidFill>
                  <a:schemeClr val="dk2"/>
                </a:solidFill>
                <a:latin typeface="Open Sans"/>
                <a:cs typeface="Open Sans"/>
                <a:sym typeface="Open Sans"/>
              </a:rPr>
              <a:t>月</a:t>
            </a:r>
            <a:r>
              <a:rPr lang="en-US" altLang="ja-JP" sz="1200" dirty="0">
                <a:solidFill>
                  <a:schemeClr val="dk2"/>
                </a:solidFill>
                <a:latin typeface="Open Sans"/>
                <a:cs typeface="Open Sans"/>
                <a:sym typeface="Open Sans"/>
              </a:rPr>
              <a:t>30</a:t>
            </a:r>
            <a:r>
              <a:rPr lang="ja-JP" altLang="en-US" sz="1200" dirty="0">
                <a:solidFill>
                  <a:schemeClr val="dk2"/>
                </a:solidFill>
                <a:latin typeface="Open Sans"/>
                <a:cs typeface="Open Sans"/>
                <a:sym typeface="Open Sans"/>
              </a:rPr>
              <a:t>日～</a:t>
            </a:r>
            <a:r>
              <a:rPr lang="en-US" altLang="ja-JP" sz="1200" dirty="0">
                <a:solidFill>
                  <a:schemeClr val="dk2"/>
                </a:solidFill>
                <a:latin typeface="Open Sans"/>
                <a:cs typeface="Open Sans"/>
                <a:sym typeface="Open Sans"/>
              </a:rPr>
              <a:t>7</a:t>
            </a:r>
            <a:r>
              <a:rPr lang="ja-JP" altLang="en-US" sz="1200" dirty="0">
                <a:solidFill>
                  <a:schemeClr val="dk2"/>
                </a:solidFill>
                <a:latin typeface="Open Sans"/>
                <a:cs typeface="Open Sans"/>
                <a:sym typeface="Open Sans"/>
              </a:rPr>
              <a:t>月</a:t>
            </a:r>
            <a:r>
              <a:rPr lang="en-US" altLang="ja-JP" sz="1200" dirty="0">
                <a:solidFill>
                  <a:schemeClr val="dk2"/>
                </a:solidFill>
                <a:latin typeface="Open Sans"/>
                <a:cs typeface="Open Sans"/>
                <a:sym typeface="Open Sans"/>
              </a:rPr>
              <a:t>4</a:t>
            </a:r>
            <a:r>
              <a:rPr lang="ja-JP" altLang="en-US" sz="1200" dirty="0">
                <a:solidFill>
                  <a:schemeClr val="dk2"/>
                </a:solidFill>
                <a:latin typeface="Open Sans"/>
                <a:cs typeface="Open Sans"/>
                <a:sym typeface="Open Sans"/>
              </a:rPr>
              <a:t>日の間にて調整いたします。</a:t>
            </a:r>
            <a:endParaRPr lang="en-US" altLang="ja-JP" sz="1200" dirty="0">
              <a:solidFill>
                <a:schemeClr val="dk2"/>
              </a:solidFill>
              <a:latin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cs typeface="Open Sans"/>
                <a:sym typeface="Open Sans"/>
              </a:rPr>
              <a:t>・お盆休みの確認</a:t>
            </a:r>
            <a:endParaRPr lang="ja-JP" altLang="en-US" sz="1200" dirty="0"/>
          </a:p>
        </p:txBody>
      </p:sp>
      <p:sp>
        <p:nvSpPr>
          <p:cNvPr id="185" name="Google Shape;185;p25"/>
          <p:cNvSpPr/>
          <p:nvPr/>
        </p:nvSpPr>
        <p:spPr>
          <a:xfrm>
            <a:off x="928638" y="1009764"/>
            <a:ext cx="591371" cy="210276"/>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95"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100"/>
              <a:buFont typeface="Helvetica Neue"/>
              <a:buNone/>
            </a:pPr>
            <a:endParaRPr sz="1100" b="1" i="0" u="none" strike="noStrike" cap="none">
              <a:solidFill>
                <a:srgbClr val="000000"/>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848437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9"/>
          <p:cNvSpPr txBox="1"/>
          <p:nvPr/>
        </p:nvSpPr>
        <p:spPr>
          <a:xfrm>
            <a:off x="897962" y="324781"/>
            <a:ext cx="3417000" cy="485700"/>
          </a:xfrm>
          <a:prstGeom prst="rect">
            <a:avLst/>
          </a:prstGeom>
          <a:noFill/>
          <a:ln>
            <a:noFill/>
          </a:ln>
        </p:spPr>
        <p:txBody>
          <a:bodyPr spcFirstLastPara="1" wrap="square" lIns="19050" tIns="19050" rIns="19050" bIns="19050" anchor="ctr" anchorCtr="0">
            <a:noAutofit/>
          </a:bodyPr>
          <a:lstStyle/>
          <a:p>
            <a:pPr marL="0" marR="0" lvl="0" indent="0" algn="l" rtl="0">
              <a:lnSpc>
                <a:spcPct val="100000"/>
              </a:lnSpc>
              <a:spcBef>
                <a:spcPts val="0"/>
              </a:spcBef>
              <a:spcAft>
                <a:spcPts val="0"/>
              </a:spcAft>
              <a:buClr>
                <a:srgbClr val="31333D"/>
              </a:buClr>
              <a:buSzPts val="3000"/>
              <a:buFont typeface="Maven Pro Medium"/>
              <a:buNone/>
            </a:pPr>
            <a:r>
              <a:rPr lang="ja" sz="3000">
                <a:solidFill>
                  <a:srgbClr val="31333D"/>
                </a:solidFill>
                <a:latin typeface="Maven Pro Medium"/>
                <a:ea typeface="Maven Pro Medium"/>
                <a:cs typeface="Maven Pro Medium"/>
                <a:sym typeface="Maven Pro Medium"/>
              </a:rPr>
              <a:t>自己紹介</a:t>
            </a:r>
            <a:endParaRPr sz="500"/>
          </a:p>
        </p:txBody>
      </p:sp>
      <p:sp>
        <p:nvSpPr>
          <p:cNvPr id="116" name="Google Shape;116;p19"/>
          <p:cNvSpPr txBox="1"/>
          <p:nvPr/>
        </p:nvSpPr>
        <p:spPr>
          <a:xfrm>
            <a:off x="919263" y="1419225"/>
            <a:ext cx="7210500" cy="23622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ea typeface="Open Sans"/>
                <a:cs typeface="Open Sans"/>
                <a:sym typeface="Open Sans"/>
              </a:rPr>
              <a:t>森山　友弥</a:t>
            </a:r>
            <a:endParaRPr lang="en-US" altLang="ja-JP" sz="1200" dirty="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 sz="1200" dirty="0">
                <a:solidFill>
                  <a:schemeClr val="dk2"/>
                </a:solidFill>
                <a:latin typeface="Open Sans"/>
                <a:ea typeface="Open Sans"/>
                <a:cs typeface="Open Sans"/>
                <a:sym typeface="Open Sans"/>
              </a:rPr>
              <a:t>株式会社</a:t>
            </a:r>
            <a:r>
              <a:rPr lang="ja-JP" altLang="en-US" sz="1200" dirty="0">
                <a:solidFill>
                  <a:schemeClr val="dk2"/>
                </a:solidFill>
                <a:latin typeface="Open Sans"/>
                <a:ea typeface="Open Sans"/>
                <a:cs typeface="Open Sans"/>
                <a:sym typeface="Open Sans"/>
              </a:rPr>
              <a:t>パソナ</a:t>
            </a:r>
            <a:r>
              <a:rPr lang="en-US" altLang="ja-JP" sz="1200" dirty="0">
                <a:solidFill>
                  <a:schemeClr val="dk2"/>
                </a:solidFill>
                <a:latin typeface="Open Sans"/>
                <a:ea typeface="Open Sans"/>
                <a:cs typeface="Open Sans"/>
                <a:sym typeface="Open Sans"/>
              </a:rPr>
              <a:t>DX</a:t>
            </a:r>
            <a:r>
              <a:rPr lang="ja-JP" altLang="en-US" sz="1200" dirty="0">
                <a:solidFill>
                  <a:schemeClr val="dk2"/>
                </a:solidFill>
                <a:latin typeface="Open Sans"/>
                <a:ea typeface="Open Sans"/>
                <a:cs typeface="Open Sans"/>
                <a:sym typeface="Open Sans"/>
              </a:rPr>
              <a:t>テクノロジー本部</a:t>
            </a:r>
            <a:r>
              <a:rPr lang="en-US" altLang="ja-JP" sz="1200" dirty="0">
                <a:solidFill>
                  <a:schemeClr val="dk2"/>
                </a:solidFill>
                <a:latin typeface="Open Sans"/>
                <a:ea typeface="Open Sans"/>
                <a:cs typeface="Open Sans"/>
                <a:sym typeface="Open Sans"/>
              </a:rPr>
              <a:t>IT</a:t>
            </a:r>
            <a:r>
              <a:rPr lang="ja-JP" altLang="en-US" sz="1200" dirty="0">
                <a:solidFill>
                  <a:schemeClr val="dk2"/>
                </a:solidFill>
                <a:latin typeface="Open Sans"/>
                <a:ea typeface="Open Sans"/>
                <a:cs typeface="Open Sans"/>
                <a:sym typeface="Open Sans"/>
              </a:rPr>
              <a:t>サービスチーム</a:t>
            </a:r>
            <a:r>
              <a:rPr lang="ja" sz="1200" dirty="0">
                <a:solidFill>
                  <a:schemeClr val="dk2"/>
                </a:solidFill>
                <a:latin typeface="Open Sans"/>
                <a:ea typeface="Open Sans"/>
                <a:cs typeface="Open Sans"/>
                <a:sym typeface="Open Sans"/>
              </a:rPr>
              <a:t>所属</a:t>
            </a:r>
            <a:endParaRPr lang="en-US" altLang="ja" sz="1200" dirty="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endParaRPr lang="en-US" sz="1200" dirty="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ea typeface="Open Sans"/>
                <a:cs typeface="Open Sans"/>
                <a:sym typeface="Open Sans"/>
              </a:rPr>
              <a:t>◆これまでの経験</a:t>
            </a:r>
            <a:endParaRPr lang="en-US" altLang="ja-JP" sz="1200" dirty="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ea typeface="Open Sans"/>
                <a:cs typeface="Open Sans"/>
                <a:sym typeface="Open Sans"/>
              </a:rPr>
              <a:t>　・サービスマネージャーとしてヘルプデスクなどの案件のマネジメントを実施</a:t>
            </a:r>
            <a:endParaRPr lang="en-US" altLang="ja-JP" sz="1200" dirty="0">
              <a:solidFill>
                <a:schemeClr val="dk2"/>
              </a:solidFill>
              <a:latin typeface="Open Sans"/>
              <a:ea typeface="Open Sans"/>
              <a:cs typeface="Open Sans"/>
              <a:sym typeface="Open Sans"/>
            </a:endParaRPr>
          </a:p>
        </p:txBody>
      </p:sp>
      <p:sp>
        <p:nvSpPr>
          <p:cNvPr id="117" name="Google Shape;117;p19"/>
          <p:cNvSpPr/>
          <p:nvPr/>
        </p:nvSpPr>
        <p:spPr>
          <a:xfrm>
            <a:off x="928638" y="1009764"/>
            <a:ext cx="591371" cy="210276"/>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95"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100"/>
              <a:buFont typeface="Helvetica Neue"/>
              <a:buNone/>
            </a:pPr>
            <a:endParaRPr sz="1100" b="1" i="0" u="none" strike="noStrike" cap="none">
              <a:solidFill>
                <a:srgbClr val="000000"/>
              </a:solidFill>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9"/>
          <p:cNvSpPr txBox="1"/>
          <p:nvPr/>
        </p:nvSpPr>
        <p:spPr>
          <a:xfrm>
            <a:off x="897961" y="324781"/>
            <a:ext cx="6282767" cy="485700"/>
          </a:xfrm>
          <a:prstGeom prst="rect">
            <a:avLst/>
          </a:prstGeom>
          <a:noFill/>
          <a:ln>
            <a:noFill/>
          </a:ln>
        </p:spPr>
        <p:txBody>
          <a:bodyPr spcFirstLastPara="1" wrap="square" lIns="19050" tIns="19050" rIns="19050" bIns="19050" anchor="ctr" anchorCtr="0">
            <a:noAutofit/>
          </a:bodyPr>
          <a:lstStyle/>
          <a:p>
            <a:pPr marL="0" marR="0" lvl="0" indent="0" algn="l" rtl="0">
              <a:lnSpc>
                <a:spcPct val="100000"/>
              </a:lnSpc>
              <a:spcBef>
                <a:spcPts val="0"/>
              </a:spcBef>
              <a:spcAft>
                <a:spcPts val="0"/>
              </a:spcAft>
              <a:buClr>
                <a:srgbClr val="31333D"/>
              </a:buClr>
              <a:buSzPts val="3000"/>
              <a:buFont typeface="Maven Pro Medium"/>
              <a:buNone/>
            </a:pPr>
            <a:r>
              <a:rPr lang="en-US" altLang="ja-JP" sz="3000" dirty="0">
                <a:solidFill>
                  <a:srgbClr val="31333D"/>
                </a:solidFill>
                <a:latin typeface="Maven Pro Medium"/>
                <a:ea typeface="Maven Pro Medium"/>
                <a:cs typeface="Maven Pro Medium"/>
                <a:sym typeface="Maven Pro Medium"/>
              </a:rPr>
              <a:t>PJ</a:t>
            </a:r>
            <a:r>
              <a:rPr lang="ja-JP" altLang="en-US" sz="3000" dirty="0">
                <a:solidFill>
                  <a:srgbClr val="31333D"/>
                </a:solidFill>
                <a:latin typeface="Maven Pro Medium"/>
                <a:ea typeface="Maven Pro Medium"/>
                <a:cs typeface="Maven Pro Medium"/>
                <a:sym typeface="Maven Pro Medium"/>
              </a:rPr>
              <a:t>の目的と背景の認識合わせ</a:t>
            </a:r>
            <a:endParaRPr sz="500" dirty="0"/>
          </a:p>
        </p:txBody>
      </p:sp>
      <p:sp>
        <p:nvSpPr>
          <p:cNvPr id="117" name="Google Shape;117;p19"/>
          <p:cNvSpPr/>
          <p:nvPr/>
        </p:nvSpPr>
        <p:spPr>
          <a:xfrm>
            <a:off x="928638" y="1009764"/>
            <a:ext cx="591371" cy="210276"/>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95"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100"/>
              <a:buFont typeface="Helvetica Neue"/>
              <a:buNone/>
            </a:pPr>
            <a:endParaRPr sz="1100" b="1" i="0" u="none" strike="noStrike" cap="none">
              <a:solidFill>
                <a:srgbClr val="000000"/>
              </a:solidFill>
              <a:latin typeface="Helvetica Neue"/>
              <a:ea typeface="Helvetica Neue"/>
              <a:cs typeface="Helvetica Neue"/>
              <a:sym typeface="Helvetica Neue"/>
            </a:endParaRPr>
          </a:p>
        </p:txBody>
      </p:sp>
      <p:sp>
        <p:nvSpPr>
          <p:cNvPr id="2" name="Google Shape;67;p15">
            <a:extLst>
              <a:ext uri="{FF2B5EF4-FFF2-40B4-BE49-F238E27FC236}">
                <a16:creationId xmlns:a16="http://schemas.microsoft.com/office/drawing/2014/main" id="{69D521F6-C883-2F01-DFA3-3BB8E1797E69}"/>
              </a:ext>
            </a:extLst>
          </p:cNvPr>
          <p:cNvSpPr txBox="1">
            <a:spLocks/>
          </p:cNvSpPr>
          <p:nvPr/>
        </p:nvSpPr>
        <p:spPr>
          <a:xfrm>
            <a:off x="473064" y="1272719"/>
            <a:ext cx="8520600" cy="3546000"/>
          </a:xfrm>
          <a:prstGeom prst="rect">
            <a:avLst/>
          </a:prstGeom>
        </p:spPr>
        <p:txBody>
          <a:bodyPr spcFirstLastPara="1" wrap="square" lIns="91425" tIns="91425" rIns="91425" bIns="91425" anchor="t" anchorCtr="0">
            <a:normAutofit fontScale="925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ja-JP" altLang="en-US"/>
              <a:t>・既存システムの中で</a:t>
            </a:r>
            <a:r>
              <a:rPr lang="ja-JP" altLang="en-US">
                <a:solidFill>
                  <a:srgbClr val="FF0000"/>
                </a:solidFill>
              </a:rPr>
              <a:t>メルマガ配信直後やセール時のアクセス増加</a:t>
            </a:r>
            <a:r>
              <a:rPr lang="ja-JP" altLang="en-US"/>
              <a:t>に伴うシステムが原因となる</a:t>
            </a:r>
            <a:r>
              <a:rPr lang="ja-JP" altLang="en-US">
                <a:solidFill>
                  <a:srgbClr val="FF0000"/>
                </a:solidFill>
              </a:rPr>
              <a:t>機会損失</a:t>
            </a:r>
            <a:r>
              <a:rPr lang="ja-JP" altLang="en-US">
                <a:solidFill>
                  <a:schemeClr val="tx1"/>
                </a:solidFill>
              </a:rPr>
              <a:t>を防ぎたい。</a:t>
            </a:r>
          </a:p>
          <a:p>
            <a:pPr>
              <a:spcBef>
                <a:spcPts val="1200"/>
              </a:spcBef>
            </a:pPr>
            <a:r>
              <a:rPr lang="ja-JP" altLang="en-US"/>
              <a:t>・店舗間の在庫共有、店舗受取サービス、既存店舗のハウスポイントと</a:t>
            </a:r>
            <a:r>
              <a:rPr lang="en-US" altLang="ja-JP"/>
              <a:t>EC</a:t>
            </a:r>
            <a:r>
              <a:rPr lang="ja-JP" altLang="en-US"/>
              <a:t>ポイントの</a:t>
            </a:r>
            <a:r>
              <a:rPr lang="ja-JP" altLang="en-US">
                <a:solidFill>
                  <a:srgbClr val="FF0000"/>
                </a:solidFill>
              </a:rPr>
              <a:t>統合</a:t>
            </a:r>
            <a:r>
              <a:rPr lang="ja-JP" altLang="en-US"/>
              <a:t>をスムーズに進めていきたい。</a:t>
            </a:r>
          </a:p>
          <a:p>
            <a:pPr>
              <a:spcBef>
                <a:spcPts val="1200"/>
              </a:spcBef>
            </a:pPr>
            <a:r>
              <a:rPr lang="ja-JP" altLang="en-US"/>
              <a:t>・来年開始予定の新ブランドに</a:t>
            </a:r>
            <a:r>
              <a:rPr lang="en-US" altLang="ja-JP">
                <a:solidFill>
                  <a:srgbClr val="FF0000"/>
                </a:solidFill>
              </a:rPr>
              <a:t>EC</a:t>
            </a:r>
            <a:r>
              <a:rPr lang="ja-JP" altLang="en-US">
                <a:solidFill>
                  <a:srgbClr val="FF0000"/>
                </a:solidFill>
              </a:rPr>
              <a:t>サイトの追加</a:t>
            </a:r>
            <a:r>
              <a:rPr lang="ja-JP" altLang="en-US"/>
              <a:t>などが</a:t>
            </a:r>
            <a:r>
              <a:rPr lang="ja-JP" altLang="en-US">
                <a:solidFill>
                  <a:srgbClr val="FF0000"/>
                </a:solidFill>
              </a:rPr>
              <a:t>拡張性の高い</a:t>
            </a:r>
            <a:r>
              <a:rPr lang="en-US" altLang="ja-JP">
                <a:solidFill>
                  <a:srgbClr val="FF0000"/>
                </a:solidFill>
              </a:rPr>
              <a:t>EC</a:t>
            </a:r>
            <a:r>
              <a:rPr lang="ja-JP" altLang="en-US">
                <a:solidFill>
                  <a:srgbClr val="FF0000"/>
                </a:solidFill>
              </a:rPr>
              <a:t>システム</a:t>
            </a:r>
            <a:r>
              <a:rPr lang="ja-JP" altLang="en-US"/>
              <a:t>への刷新を必要としている。</a:t>
            </a:r>
          </a:p>
          <a:p>
            <a:pPr>
              <a:spcBef>
                <a:spcPts val="1200"/>
              </a:spcBef>
            </a:pPr>
            <a:endParaRPr lang="ja-JP" altLang="en-US"/>
          </a:p>
          <a:p>
            <a:pPr>
              <a:spcBef>
                <a:spcPts val="1200"/>
              </a:spcBef>
              <a:spcAft>
                <a:spcPts val="1200"/>
              </a:spcAft>
            </a:pPr>
            <a:r>
              <a:rPr lang="ja-JP" altLang="en-US"/>
              <a:t>上記のご要望から、</a:t>
            </a:r>
            <a:r>
              <a:rPr lang="en-US" altLang="ja-JP"/>
              <a:t>EC</a:t>
            </a:r>
            <a:r>
              <a:rPr lang="ja-JP" altLang="en-US"/>
              <a:t>バリューチェーン上のフロント機能（サイト利用者向けの管理機能）を広範囲にカバーし、</a:t>
            </a:r>
            <a:r>
              <a:rPr lang="en-US" altLang="ja-JP"/>
              <a:t>PDCA</a:t>
            </a:r>
            <a:r>
              <a:rPr lang="ja-JP" altLang="en-US"/>
              <a:t>サイクルを活用して売上拡大と運用改善を目指すため、</a:t>
            </a:r>
            <a:r>
              <a:rPr lang="en-US" altLang="ja-JP"/>
              <a:t>EC</a:t>
            </a:r>
            <a:r>
              <a:rPr lang="ja-JP" altLang="en-US"/>
              <a:t>システムを刷新する計画です。</a:t>
            </a:r>
          </a:p>
          <a:p>
            <a:pPr>
              <a:spcBef>
                <a:spcPts val="1200"/>
              </a:spcBef>
              <a:spcAft>
                <a:spcPts val="1200"/>
              </a:spcAft>
            </a:pPr>
            <a:endParaRPr lang="ja-JP" altLang="en-US"/>
          </a:p>
          <a:p>
            <a:pPr marL="457200" indent="-317500">
              <a:buSzPts val="1400"/>
              <a:buFont typeface="Arial"/>
              <a:buChar char="●"/>
            </a:pPr>
            <a:r>
              <a:rPr lang="ja-JP" altLang="en-US"/>
              <a:t>パフォーマンス改善による</a:t>
            </a:r>
            <a:r>
              <a:rPr lang="en-US" altLang="ja-JP"/>
              <a:t>CVR</a:t>
            </a:r>
            <a:r>
              <a:rPr lang="ja-JP" altLang="en-US"/>
              <a:t>向上</a:t>
            </a:r>
          </a:p>
          <a:p>
            <a:pPr marL="457200" indent="-317500">
              <a:buSzPts val="1400"/>
              <a:buFont typeface="Arial"/>
              <a:buChar char="●"/>
            </a:pPr>
            <a:r>
              <a:rPr lang="ja-JP" altLang="en-US"/>
              <a:t>将来的なサービス拡充と短期的な機能強化を両立するプラットフォームへの刷新</a:t>
            </a:r>
          </a:p>
          <a:p>
            <a:pPr>
              <a:spcBef>
                <a:spcPts val="1200"/>
              </a:spcBef>
              <a:spcAft>
                <a:spcPts val="1200"/>
              </a:spcAft>
            </a:pPr>
            <a:endParaRPr lang="ja-JP" altLang="en-US" dirty="0"/>
          </a:p>
        </p:txBody>
      </p:sp>
    </p:spTree>
    <p:extLst>
      <p:ext uri="{BB962C8B-B14F-4D97-AF65-F5344CB8AC3E}">
        <p14:creationId xmlns:p14="http://schemas.microsoft.com/office/powerpoint/2010/main" val="206134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9"/>
          <p:cNvSpPr txBox="1"/>
          <p:nvPr/>
        </p:nvSpPr>
        <p:spPr>
          <a:xfrm>
            <a:off x="897962" y="324781"/>
            <a:ext cx="4708578" cy="485700"/>
          </a:xfrm>
          <a:prstGeom prst="rect">
            <a:avLst/>
          </a:prstGeom>
          <a:noFill/>
          <a:ln>
            <a:noFill/>
          </a:ln>
        </p:spPr>
        <p:txBody>
          <a:bodyPr spcFirstLastPara="1" wrap="square" lIns="19050" tIns="19050" rIns="19050" bIns="19050" anchor="ctr" anchorCtr="0">
            <a:noAutofit/>
          </a:bodyPr>
          <a:lstStyle/>
          <a:p>
            <a:pPr marL="0" marR="0" lvl="0" indent="0" algn="l" rtl="0">
              <a:lnSpc>
                <a:spcPct val="100000"/>
              </a:lnSpc>
              <a:spcBef>
                <a:spcPts val="0"/>
              </a:spcBef>
              <a:spcAft>
                <a:spcPts val="0"/>
              </a:spcAft>
              <a:buClr>
                <a:srgbClr val="31333D"/>
              </a:buClr>
              <a:buSzPts val="3000"/>
              <a:buFont typeface="Maven Pro Medium"/>
              <a:buNone/>
            </a:pPr>
            <a:r>
              <a:rPr lang="ja-JP" altLang="en-US" sz="3000" dirty="0">
                <a:solidFill>
                  <a:srgbClr val="31333D"/>
                </a:solidFill>
                <a:latin typeface="Maven Pro Medium"/>
                <a:ea typeface="Maven Pro Medium"/>
                <a:cs typeface="Maven Pro Medium"/>
                <a:sym typeface="Maven Pro Medium"/>
              </a:rPr>
              <a:t>開発のポイント（ご提案）</a:t>
            </a:r>
            <a:endParaRPr sz="500" dirty="0"/>
          </a:p>
        </p:txBody>
      </p:sp>
      <p:sp>
        <p:nvSpPr>
          <p:cNvPr id="117" name="Google Shape;117;p19"/>
          <p:cNvSpPr/>
          <p:nvPr/>
        </p:nvSpPr>
        <p:spPr>
          <a:xfrm>
            <a:off x="928638" y="1009764"/>
            <a:ext cx="591371" cy="210276"/>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95"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100"/>
              <a:buFont typeface="Helvetica Neue"/>
              <a:buNone/>
            </a:pPr>
            <a:endParaRPr sz="1100" b="1" i="0" u="none" strike="noStrike" cap="none">
              <a:solidFill>
                <a:srgbClr val="000000"/>
              </a:solidFill>
              <a:latin typeface="Helvetica Neue"/>
              <a:ea typeface="Helvetica Neue"/>
              <a:cs typeface="Helvetica Neue"/>
              <a:sym typeface="Helvetica Neue"/>
            </a:endParaRPr>
          </a:p>
        </p:txBody>
      </p:sp>
      <p:graphicFrame>
        <p:nvGraphicFramePr>
          <p:cNvPr id="2" name="Google Shape;153;p22">
            <a:extLst>
              <a:ext uri="{FF2B5EF4-FFF2-40B4-BE49-F238E27FC236}">
                <a16:creationId xmlns:a16="http://schemas.microsoft.com/office/drawing/2014/main" id="{F3A0D64C-E239-EF73-CC1A-013AB5CF960A}"/>
              </a:ext>
            </a:extLst>
          </p:cNvPr>
          <p:cNvGraphicFramePr/>
          <p:nvPr>
            <p:extLst>
              <p:ext uri="{D42A27DB-BD31-4B8C-83A1-F6EECF244321}">
                <p14:modId xmlns:p14="http://schemas.microsoft.com/office/powerpoint/2010/main" val="1310946949"/>
              </p:ext>
            </p:extLst>
          </p:nvPr>
        </p:nvGraphicFramePr>
        <p:xfrm>
          <a:off x="455637" y="1491950"/>
          <a:ext cx="8232725" cy="2880325"/>
        </p:xfrm>
        <a:graphic>
          <a:graphicData uri="http://schemas.openxmlformats.org/drawingml/2006/table">
            <a:tbl>
              <a:tblPr firstRow="1" bandRow="1">
                <a:noFill/>
              </a:tblPr>
              <a:tblGrid>
                <a:gridCol w="1458223">
                  <a:extLst>
                    <a:ext uri="{9D8B030D-6E8A-4147-A177-3AD203B41FA5}">
                      <a16:colId xmlns:a16="http://schemas.microsoft.com/office/drawing/2014/main" val="20000"/>
                    </a:ext>
                  </a:extLst>
                </a:gridCol>
                <a:gridCol w="6774502">
                  <a:extLst>
                    <a:ext uri="{9D8B030D-6E8A-4147-A177-3AD203B41FA5}">
                      <a16:colId xmlns:a16="http://schemas.microsoft.com/office/drawing/2014/main" val="20001"/>
                    </a:ext>
                  </a:extLst>
                </a:gridCol>
              </a:tblGrid>
              <a:tr h="375700">
                <a:tc>
                  <a:txBody>
                    <a:bodyPr/>
                    <a:lstStyle/>
                    <a:p>
                      <a:pPr marL="0" marR="0" lvl="0" indent="0" algn="l" rtl="0">
                        <a:spcBef>
                          <a:spcPts val="0"/>
                        </a:spcBef>
                        <a:spcAft>
                          <a:spcPts val="0"/>
                        </a:spcAft>
                        <a:buNone/>
                      </a:pPr>
                      <a:r>
                        <a:rPr lang="ja" sz="1200" b="0" u="none" strike="noStrike" cap="none" dirty="0">
                          <a:solidFill>
                            <a:schemeClr val="bg1"/>
                          </a:solidFill>
                          <a:latin typeface="Arial"/>
                          <a:ea typeface="Arial"/>
                          <a:cs typeface="Arial"/>
                          <a:sym typeface="Arial"/>
                        </a:rPr>
                        <a:t>項目</a:t>
                      </a:r>
                      <a:endParaRPr sz="1200" b="0" dirty="0">
                        <a:solidFill>
                          <a:schemeClr val="bg1"/>
                        </a:solidFill>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2"/>
                    </a:solidFill>
                  </a:tcPr>
                </a:tc>
                <a:tc>
                  <a:txBody>
                    <a:bodyPr/>
                    <a:lstStyle/>
                    <a:p>
                      <a:pPr marL="0" marR="0" lvl="0" indent="0" algn="l" rtl="0">
                        <a:spcBef>
                          <a:spcPts val="0"/>
                        </a:spcBef>
                        <a:spcAft>
                          <a:spcPts val="0"/>
                        </a:spcAft>
                        <a:buNone/>
                      </a:pPr>
                      <a:r>
                        <a:rPr lang="ja" sz="1200" b="0" dirty="0">
                          <a:solidFill>
                            <a:schemeClr val="bg1"/>
                          </a:solidFill>
                          <a:latin typeface="Arial"/>
                          <a:ea typeface="Arial"/>
                          <a:cs typeface="Arial"/>
                          <a:sym typeface="Arial"/>
                        </a:rPr>
                        <a:t>条件</a:t>
                      </a:r>
                      <a:endParaRPr sz="1200" b="0" dirty="0">
                        <a:solidFill>
                          <a:schemeClr val="bg1"/>
                        </a:solidFill>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38100"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00925">
                <a:tc>
                  <a:txBody>
                    <a:bodyPr/>
                    <a:lstStyle/>
                    <a:p>
                      <a:pPr marL="0" marR="0" lvl="0" indent="0" algn="l" rtl="0">
                        <a:spcBef>
                          <a:spcPts val="0"/>
                        </a:spcBef>
                        <a:spcAft>
                          <a:spcPts val="0"/>
                        </a:spcAft>
                        <a:buNone/>
                      </a:pPr>
                      <a:r>
                        <a:rPr lang="ja" sz="1200" dirty="0">
                          <a:latin typeface="Arial"/>
                          <a:ea typeface="Arial"/>
                          <a:cs typeface="Arial"/>
                          <a:sym typeface="Arial"/>
                        </a:rPr>
                        <a:t>サイトデザイン</a:t>
                      </a:r>
                      <a:endParaRPr sz="1200" dirty="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ja" altLang="ja-JP" sz="1200" dirty="0">
                          <a:solidFill>
                            <a:srgbClr val="FF0000"/>
                          </a:solidFill>
                          <a:latin typeface="+mn-lt"/>
                          <a:ea typeface="Arial"/>
                          <a:cs typeface="Arial"/>
                          <a:sym typeface="Arial"/>
                        </a:rPr>
                        <a:t>現行の制作会社への依頼</a:t>
                      </a:r>
                      <a:r>
                        <a:rPr lang="ja" altLang="ja-JP" sz="1200" dirty="0">
                          <a:latin typeface="+mn-lt"/>
                          <a:ea typeface="Arial"/>
                          <a:cs typeface="Arial"/>
                          <a:sym typeface="Arial"/>
                        </a:rPr>
                        <a:t>を想定</a:t>
                      </a:r>
                      <a:endParaRPr lang="en-US" altLang="ja-JP" sz="1200" dirty="0">
                        <a:latin typeface="Arial"/>
                        <a:ea typeface="Arial"/>
                        <a:cs typeface="Arial"/>
                        <a:sym typeface="Arial"/>
                      </a:endParaRPr>
                    </a:p>
                    <a:p>
                      <a:pPr marL="0" marR="0" lvl="0" indent="0" algn="l" rtl="0">
                        <a:spcBef>
                          <a:spcPts val="0"/>
                        </a:spcBef>
                        <a:spcAft>
                          <a:spcPts val="0"/>
                        </a:spcAft>
                        <a:buNone/>
                      </a:pPr>
                      <a:r>
                        <a:rPr lang="ja-JP" altLang="en-US" sz="1200" dirty="0">
                          <a:latin typeface="Arial"/>
                          <a:ea typeface="Arial"/>
                          <a:cs typeface="Arial"/>
                          <a:sym typeface="Arial"/>
                        </a:rPr>
                        <a:t>理由：既存のサイトから大きくデザインを変更する必要がないため</a:t>
                      </a:r>
                      <a:endParaRPr sz="1200" dirty="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00925">
                <a:tc>
                  <a:txBody>
                    <a:bodyPr/>
                    <a:lstStyle/>
                    <a:p>
                      <a:pPr marL="0" marR="0" lvl="0" indent="0" algn="l" rtl="0">
                        <a:spcBef>
                          <a:spcPts val="0"/>
                        </a:spcBef>
                        <a:spcAft>
                          <a:spcPts val="0"/>
                        </a:spcAft>
                        <a:buNone/>
                      </a:pPr>
                      <a:r>
                        <a:rPr lang="ja" sz="1200" dirty="0">
                          <a:latin typeface="Arial"/>
                          <a:ea typeface="Arial"/>
                          <a:cs typeface="Arial"/>
                          <a:sym typeface="Arial"/>
                        </a:rPr>
                        <a:t>インフラ環境</a:t>
                      </a:r>
                      <a:endParaRPr sz="1200" dirty="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ja" sz="1200" dirty="0">
                          <a:solidFill>
                            <a:srgbClr val="FF0000"/>
                          </a:solidFill>
                          <a:latin typeface="Arial"/>
                          <a:ea typeface="Arial"/>
                          <a:cs typeface="Arial"/>
                          <a:sym typeface="Arial"/>
                        </a:rPr>
                        <a:t>クラウド環境</a:t>
                      </a:r>
                      <a:r>
                        <a:rPr lang="ja-JP" altLang="en-US" sz="1200" dirty="0">
                          <a:latin typeface="Arial"/>
                          <a:ea typeface="Arial"/>
                          <a:cs typeface="Arial"/>
                          <a:sym typeface="Arial"/>
                        </a:rPr>
                        <a:t>を希望</a:t>
                      </a:r>
                      <a:endParaRPr lang="en-US" altLang="ja-JP" sz="1200" dirty="0">
                        <a:latin typeface="Arial"/>
                        <a:ea typeface="Arial"/>
                        <a:cs typeface="Arial"/>
                        <a:sym typeface="Arial"/>
                      </a:endParaRPr>
                    </a:p>
                    <a:p>
                      <a:pPr marL="0" marR="0" lvl="0" indent="0" algn="l" rtl="0">
                        <a:spcBef>
                          <a:spcPts val="0"/>
                        </a:spcBef>
                        <a:spcAft>
                          <a:spcPts val="0"/>
                        </a:spcAft>
                        <a:buNone/>
                      </a:pPr>
                      <a:r>
                        <a:rPr lang="ja-JP" altLang="en-US" sz="1200" dirty="0">
                          <a:latin typeface="Arial"/>
                          <a:ea typeface="Arial"/>
                          <a:cs typeface="Arial"/>
                          <a:sym typeface="Arial"/>
                        </a:rPr>
                        <a:t>理由：リソース管理の面で</a:t>
                      </a:r>
                      <a:r>
                        <a:rPr lang="ja-JP" altLang="en-US" sz="1200" dirty="0">
                          <a:latin typeface="+mn-lt"/>
                          <a:ea typeface="Arial"/>
                          <a:cs typeface="Arial"/>
                          <a:sym typeface="Arial"/>
                        </a:rPr>
                        <a:t>サーバ増強などが容易にできるため</a:t>
                      </a:r>
                      <a:endParaRPr dirty="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0925">
                <a:tc>
                  <a:txBody>
                    <a:bodyPr/>
                    <a:lstStyle/>
                    <a:p>
                      <a:pPr marL="0" marR="0" lvl="0" indent="0" algn="l" rtl="0">
                        <a:spcBef>
                          <a:spcPts val="0"/>
                        </a:spcBef>
                        <a:spcAft>
                          <a:spcPts val="0"/>
                        </a:spcAft>
                        <a:buNone/>
                      </a:pPr>
                      <a:r>
                        <a:rPr lang="ja" sz="1200">
                          <a:latin typeface="Arial"/>
                          <a:ea typeface="Arial"/>
                          <a:cs typeface="Arial"/>
                          <a:sym typeface="Arial"/>
                        </a:rPr>
                        <a:t>拡張性</a:t>
                      </a:r>
                      <a:endParaRPr sz="120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ja-JP" altLang="en-US" sz="1200" dirty="0">
                          <a:solidFill>
                            <a:srgbClr val="FF0000"/>
                          </a:solidFill>
                          <a:latin typeface="+mn-lt"/>
                          <a:ea typeface="Arial"/>
                          <a:cs typeface="Arial"/>
                          <a:sym typeface="Arial"/>
                        </a:rPr>
                        <a:t>フルスクラッチ</a:t>
                      </a:r>
                      <a:r>
                        <a:rPr lang="ja-JP" altLang="en-US" sz="1200" dirty="0">
                          <a:latin typeface="+mn-lt"/>
                          <a:ea typeface="Arial"/>
                          <a:cs typeface="Arial"/>
                          <a:sym typeface="Arial"/>
                        </a:rPr>
                        <a:t>での開発を想定</a:t>
                      </a:r>
                      <a:endParaRPr lang="en-US" altLang="ja" sz="1200" dirty="0">
                        <a:latin typeface="Arial"/>
                        <a:ea typeface="Arial"/>
                        <a:cs typeface="Arial"/>
                        <a:sym typeface="Arial"/>
                      </a:endParaRPr>
                    </a:p>
                    <a:p>
                      <a:pPr marL="0" marR="0" lvl="0" indent="0" algn="l" rtl="0">
                        <a:spcBef>
                          <a:spcPts val="0"/>
                        </a:spcBef>
                        <a:spcAft>
                          <a:spcPts val="0"/>
                        </a:spcAft>
                        <a:buNone/>
                      </a:pPr>
                      <a:r>
                        <a:rPr lang="ja-JP" altLang="en-US" sz="1200" dirty="0">
                          <a:latin typeface="Arial"/>
                          <a:ea typeface="Arial"/>
                          <a:cs typeface="Arial"/>
                          <a:sym typeface="Arial"/>
                        </a:rPr>
                        <a:t>理由：</a:t>
                      </a:r>
                      <a:r>
                        <a:rPr lang="ja" sz="1200" dirty="0">
                          <a:latin typeface="Arial"/>
                          <a:ea typeface="Arial"/>
                          <a:cs typeface="Arial"/>
                          <a:sym typeface="Arial"/>
                        </a:rPr>
                        <a:t>リリース後でも事業計画</a:t>
                      </a:r>
                      <a:r>
                        <a:rPr lang="ja-JP" altLang="en-US" sz="1200" dirty="0">
                          <a:latin typeface="Arial"/>
                          <a:ea typeface="Arial"/>
                          <a:cs typeface="Arial"/>
                          <a:sym typeface="Arial"/>
                        </a:rPr>
                        <a:t>、</a:t>
                      </a:r>
                      <a:r>
                        <a:rPr lang="ja" sz="1200" dirty="0">
                          <a:latin typeface="Arial"/>
                          <a:ea typeface="Arial"/>
                          <a:cs typeface="Arial"/>
                          <a:sym typeface="Arial"/>
                        </a:rPr>
                        <a:t>施策トレンドに合わせ柔軟な改善・追加開発に対応できる</a:t>
                      </a:r>
                      <a:r>
                        <a:rPr lang="ja-JP" altLang="en-US" sz="1200" dirty="0">
                          <a:latin typeface="Arial"/>
                          <a:ea typeface="Arial"/>
                          <a:cs typeface="Arial"/>
                          <a:sym typeface="Arial"/>
                        </a:rPr>
                        <a:t>ため</a:t>
                      </a:r>
                      <a:endParaRPr lang="en-US" altLang="ja" sz="1200" dirty="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00925">
                <a:tc>
                  <a:txBody>
                    <a:bodyPr/>
                    <a:lstStyle/>
                    <a:p>
                      <a:pPr marL="0" marR="0" lvl="0" indent="0" algn="l" rtl="0">
                        <a:spcBef>
                          <a:spcPts val="0"/>
                        </a:spcBef>
                        <a:spcAft>
                          <a:spcPts val="0"/>
                        </a:spcAft>
                        <a:buNone/>
                      </a:pPr>
                      <a:r>
                        <a:rPr lang="ja" sz="1200">
                          <a:latin typeface="Arial"/>
                          <a:ea typeface="Arial"/>
                          <a:cs typeface="Arial"/>
                          <a:sym typeface="Arial"/>
                        </a:rPr>
                        <a:t>可用性</a:t>
                      </a:r>
                      <a:endParaRPr sz="120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ja" altLang="ja-JP" sz="1200" dirty="0">
                          <a:solidFill>
                            <a:srgbClr val="FF0000"/>
                          </a:solidFill>
                          <a:latin typeface="+mn-lt"/>
                          <a:ea typeface="Arial"/>
                          <a:cs typeface="Arial"/>
                          <a:sym typeface="Arial"/>
                        </a:rPr>
                        <a:t>冗長化構成</a:t>
                      </a:r>
                      <a:r>
                        <a:rPr lang="ja" altLang="ja-JP" sz="1200" dirty="0">
                          <a:latin typeface="+mn-lt"/>
                          <a:ea typeface="Arial"/>
                          <a:cs typeface="Arial"/>
                          <a:sym typeface="Arial"/>
                        </a:rPr>
                        <a:t>希望</a:t>
                      </a:r>
                      <a:endParaRPr lang="en-US" altLang="ja-JP" sz="1200" dirty="0">
                        <a:latin typeface="Arial"/>
                        <a:ea typeface="Arial"/>
                        <a:cs typeface="Arial"/>
                        <a:sym typeface="Arial"/>
                      </a:endParaRPr>
                    </a:p>
                    <a:p>
                      <a:pPr marL="0" marR="0" lvl="0" indent="0" algn="l" rtl="0">
                        <a:spcBef>
                          <a:spcPts val="0"/>
                        </a:spcBef>
                        <a:spcAft>
                          <a:spcPts val="0"/>
                        </a:spcAft>
                        <a:buNone/>
                      </a:pPr>
                      <a:r>
                        <a:rPr lang="ja-JP" altLang="en-US" sz="1200" dirty="0">
                          <a:latin typeface="Arial"/>
                          <a:ea typeface="Arial"/>
                          <a:cs typeface="Arial"/>
                          <a:sym typeface="Arial"/>
                        </a:rPr>
                        <a:t>理由：</a:t>
                      </a:r>
                      <a:r>
                        <a:rPr lang="ja" sz="1200" dirty="0">
                          <a:latin typeface="Arial"/>
                          <a:ea typeface="Arial"/>
                          <a:cs typeface="Arial"/>
                          <a:sym typeface="Arial"/>
                        </a:rPr>
                        <a:t>一時的なアクセス集中時への対応方法</a:t>
                      </a:r>
                      <a:r>
                        <a:rPr lang="ja-JP" altLang="en-US" sz="1200" dirty="0">
                          <a:latin typeface="Arial"/>
                          <a:ea typeface="Arial"/>
                          <a:cs typeface="Arial"/>
                          <a:sym typeface="Arial"/>
                        </a:rPr>
                        <a:t>として冗長化構成としたい</a:t>
                      </a:r>
                      <a:endParaRPr lang="en-US" altLang="ja" sz="1200" dirty="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00925">
                <a:tc>
                  <a:txBody>
                    <a:bodyPr/>
                    <a:lstStyle/>
                    <a:p>
                      <a:pPr marL="0" marR="0" lvl="0" indent="0" algn="l" rtl="0">
                        <a:spcBef>
                          <a:spcPts val="0"/>
                        </a:spcBef>
                        <a:spcAft>
                          <a:spcPts val="0"/>
                        </a:spcAft>
                        <a:buNone/>
                      </a:pPr>
                      <a:r>
                        <a:rPr lang="ja" sz="1200" dirty="0">
                          <a:latin typeface="Arial"/>
                          <a:ea typeface="Arial"/>
                          <a:cs typeface="Arial"/>
                          <a:sym typeface="Arial"/>
                        </a:rPr>
                        <a:t>保守計画</a:t>
                      </a:r>
                      <a:endParaRPr sz="1200" dirty="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tc>
                  <a:txBody>
                    <a:bodyPr/>
                    <a:lstStyle/>
                    <a:p>
                      <a:pPr marL="0" marR="0" lvl="0" indent="0" algn="l" rtl="0">
                        <a:spcBef>
                          <a:spcPts val="0"/>
                        </a:spcBef>
                        <a:spcAft>
                          <a:spcPts val="0"/>
                        </a:spcAft>
                        <a:buNone/>
                      </a:pPr>
                      <a:r>
                        <a:rPr lang="ja-JP" altLang="en-US" sz="1200" dirty="0">
                          <a:solidFill>
                            <a:srgbClr val="FF0000"/>
                          </a:solidFill>
                          <a:latin typeface="+mn-lt"/>
                          <a:ea typeface="Arial"/>
                          <a:cs typeface="Arial"/>
                          <a:sym typeface="Arial"/>
                        </a:rPr>
                        <a:t>弊社での保守</a:t>
                      </a:r>
                      <a:r>
                        <a:rPr lang="ja-JP" altLang="en-US" sz="1200" dirty="0">
                          <a:latin typeface="+mn-lt"/>
                          <a:ea typeface="Arial"/>
                          <a:cs typeface="Arial"/>
                          <a:sym typeface="Arial"/>
                        </a:rPr>
                        <a:t>担当を希望</a:t>
                      </a:r>
                      <a:endParaRPr lang="en-US" altLang="ja" sz="1200" dirty="0">
                        <a:latin typeface="Arial"/>
                        <a:ea typeface="Arial"/>
                        <a:cs typeface="Arial"/>
                        <a:sym typeface="Arial"/>
                      </a:endParaRPr>
                    </a:p>
                    <a:p>
                      <a:pPr marL="0" marR="0" lvl="0" indent="0" algn="l" rtl="0">
                        <a:spcBef>
                          <a:spcPts val="0"/>
                        </a:spcBef>
                        <a:spcAft>
                          <a:spcPts val="0"/>
                        </a:spcAft>
                        <a:buNone/>
                      </a:pPr>
                      <a:r>
                        <a:rPr lang="ja-JP" altLang="en-US" sz="1200" dirty="0">
                          <a:latin typeface="Arial"/>
                          <a:ea typeface="Arial"/>
                          <a:cs typeface="Arial"/>
                          <a:sym typeface="Arial"/>
                        </a:rPr>
                        <a:t>理由：</a:t>
                      </a:r>
                      <a:r>
                        <a:rPr lang="ja-JP" altLang="en-US" sz="1200" dirty="0">
                          <a:latin typeface="+mn-lt"/>
                          <a:ea typeface="Arial"/>
                          <a:cs typeface="Arial"/>
                          <a:sym typeface="Arial"/>
                        </a:rPr>
                        <a:t>今後のカスタマイズ、システム統合も含めて開発会社として保守を行いたい</a:t>
                      </a:r>
                      <a:endParaRPr dirty="0">
                        <a:latin typeface="Arial"/>
                        <a:ea typeface="Arial"/>
                        <a:cs typeface="Arial"/>
                        <a:sym typeface="Arial"/>
                      </a:endParaRPr>
                    </a:p>
                  </a:txBody>
                  <a:tcPr marL="91450" marR="91450" marT="45725" marB="45725" anchor="ctr">
                    <a:lnL w="12700" cap="flat" cmpd="sng">
                      <a:solidFill>
                        <a:schemeClr val="dk2"/>
                      </a:solidFill>
                      <a:prstDash val="solid"/>
                      <a:round/>
                      <a:headEnd type="none" w="sm" len="sm"/>
                      <a:tailEnd type="none" w="sm" len="sm"/>
                    </a:lnL>
                    <a:lnR w="12700" cap="flat" cmpd="sng">
                      <a:solidFill>
                        <a:schemeClr val="dk2"/>
                      </a:solidFill>
                      <a:prstDash val="solid"/>
                      <a:round/>
                      <a:headEnd type="none" w="sm" len="sm"/>
                      <a:tailEnd type="none" w="sm" len="sm"/>
                    </a:lnR>
                    <a:lnT w="12700" cap="flat" cmpd="sng">
                      <a:solidFill>
                        <a:schemeClr val="dk2"/>
                      </a:solidFill>
                      <a:prstDash val="solid"/>
                      <a:round/>
                      <a:headEnd type="none" w="sm" len="sm"/>
                      <a:tailEnd type="none" w="sm" len="sm"/>
                    </a:lnT>
                    <a:lnB w="1270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43479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0"/>
          <p:cNvSpPr txBox="1"/>
          <p:nvPr/>
        </p:nvSpPr>
        <p:spPr>
          <a:xfrm>
            <a:off x="897962" y="324781"/>
            <a:ext cx="3417000" cy="485700"/>
          </a:xfrm>
          <a:prstGeom prst="rect">
            <a:avLst/>
          </a:prstGeom>
          <a:noFill/>
          <a:ln>
            <a:noFill/>
          </a:ln>
        </p:spPr>
        <p:txBody>
          <a:bodyPr spcFirstLastPara="1" wrap="square" lIns="19050" tIns="19050" rIns="19050" bIns="19050" anchor="ctr" anchorCtr="0">
            <a:noAutofit/>
          </a:bodyPr>
          <a:lstStyle/>
          <a:p>
            <a:pPr marL="0" marR="0" lvl="0" indent="0" algn="l" rtl="0">
              <a:lnSpc>
                <a:spcPct val="100000"/>
              </a:lnSpc>
              <a:spcBef>
                <a:spcPts val="0"/>
              </a:spcBef>
              <a:spcAft>
                <a:spcPts val="0"/>
              </a:spcAft>
              <a:buClr>
                <a:srgbClr val="31333D"/>
              </a:buClr>
              <a:buSzPts val="3000"/>
              <a:buFont typeface="Maven Pro Medium"/>
              <a:buNone/>
            </a:pPr>
            <a:r>
              <a:rPr lang="ja" sz="3000">
                <a:solidFill>
                  <a:srgbClr val="31333D"/>
                </a:solidFill>
                <a:latin typeface="Maven Pro Medium"/>
                <a:ea typeface="Maven Pro Medium"/>
                <a:cs typeface="Maven Pro Medium"/>
                <a:sym typeface="Maven Pro Medium"/>
              </a:rPr>
              <a:t>開発の進め方</a:t>
            </a:r>
            <a:endParaRPr sz="500"/>
          </a:p>
        </p:txBody>
      </p:sp>
      <p:sp>
        <p:nvSpPr>
          <p:cNvPr id="123" name="Google Shape;123;p20"/>
          <p:cNvSpPr/>
          <p:nvPr/>
        </p:nvSpPr>
        <p:spPr>
          <a:xfrm>
            <a:off x="928638" y="1009764"/>
            <a:ext cx="591371" cy="210276"/>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95"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100"/>
              <a:buFont typeface="Helvetica Neue"/>
              <a:buNone/>
            </a:pPr>
            <a:endParaRPr sz="1100" b="1" i="0" u="none" strike="noStrike" cap="none">
              <a:solidFill>
                <a:srgbClr val="000000"/>
              </a:solidFill>
              <a:latin typeface="Helvetica Neue"/>
              <a:ea typeface="Helvetica Neue"/>
              <a:cs typeface="Helvetica Neue"/>
              <a:sym typeface="Helvetica Neue"/>
            </a:endParaRPr>
          </a:p>
        </p:txBody>
      </p:sp>
      <p:sp>
        <p:nvSpPr>
          <p:cNvPr id="124" name="Google Shape;124;p20"/>
          <p:cNvSpPr txBox="1"/>
          <p:nvPr/>
        </p:nvSpPr>
        <p:spPr>
          <a:xfrm>
            <a:off x="919274" y="1419225"/>
            <a:ext cx="7695807" cy="7275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Clr>
                <a:srgbClr val="646979"/>
              </a:buClr>
              <a:buSzPts val="1000"/>
              <a:buFont typeface="Open Sans"/>
              <a:buNone/>
            </a:pPr>
            <a:r>
              <a:rPr lang="ja" sz="1200" dirty="0">
                <a:solidFill>
                  <a:schemeClr val="dk2"/>
                </a:solidFill>
                <a:latin typeface="Open Sans"/>
                <a:ea typeface="Open Sans"/>
                <a:cs typeface="Open Sans"/>
                <a:sym typeface="Open Sans"/>
              </a:rPr>
              <a:t>要件定義フェーズと開発フェーズの２ステップで進める。</a:t>
            </a:r>
            <a:endParaRPr sz="1200" dirty="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Clr>
                <a:srgbClr val="646979"/>
              </a:buClr>
              <a:buSzPts val="1000"/>
              <a:buFont typeface="Open Sans"/>
              <a:buNone/>
            </a:pPr>
            <a:r>
              <a:rPr lang="ja" sz="1200" dirty="0">
                <a:solidFill>
                  <a:schemeClr val="dk2"/>
                </a:solidFill>
                <a:latin typeface="Open Sans"/>
                <a:ea typeface="Open Sans"/>
                <a:cs typeface="Open Sans"/>
                <a:sym typeface="Open Sans"/>
              </a:rPr>
              <a:t>要件定義</a:t>
            </a:r>
            <a:r>
              <a:rPr lang="ja-JP" altLang="en-US" sz="1200" dirty="0">
                <a:solidFill>
                  <a:schemeClr val="dk2"/>
                </a:solidFill>
                <a:latin typeface="Open Sans"/>
                <a:ea typeface="Open Sans"/>
                <a:cs typeface="Open Sans"/>
                <a:sym typeface="Open Sans"/>
              </a:rPr>
              <a:t>が完了すると</a:t>
            </a:r>
            <a:r>
              <a:rPr lang="ja" sz="1200" dirty="0">
                <a:solidFill>
                  <a:schemeClr val="dk2"/>
                </a:solidFill>
                <a:latin typeface="Open Sans"/>
                <a:ea typeface="Open Sans"/>
                <a:cs typeface="Open Sans"/>
                <a:sym typeface="Open Sans"/>
              </a:rPr>
              <a:t>機能・画面仕様、開発費用・スケジュールなどが</a:t>
            </a:r>
            <a:r>
              <a:rPr lang="ja-JP" altLang="en-US" sz="1200" dirty="0">
                <a:solidFill>
                  <a:schemeClr val="dk2"/>
                </a:solidFill>
                <a:latin typeface="Open Sans"/>
                <a:ea typeface="Open Sans"/>
                <a:cs typeface="Open Sans"/>
                <a:sym typeface="Open Sans"/>
              </a:rPr>
              <a:t>大まかに</a:t>
            </a:r>
            <a:r>
              <a:rPr lang="ja" sz="1200" dirty="0">
                <a:solidFill>
                  <a:schemeClr val="dk2"/>
                </a:solidFill>
                <a:latin typeface="Open Sans"/>
                <a:ea typeface="Open Sans"/>
                <a:cs typeface="Open Sans"/>
                <a:sym typeface="Open Sans"/>
              </a:rPr>
              <a:t>確定している状態</a:t>
            </a:r>
            <a:r>
              <a:rPr lang="ja-JP" altLang="en-US" sz="1200" dirty="0">
                <a:solidFill>
                  <a:schemeClr val="dk2"/>
                </a:solidFill>
                <a:latin typeface="Open Sans"/>
                <a:ea typeface="Open Sans"/>
                <a:cs typeface="Open Sans"/>
                <a:sym typeface="Open Sans"/>
              </a:rPr>
              <a:t>となります</a:t>
            </a:r>
            <a:r>
              <a:rPr lang="ja" sz="1200" dirty="0">
                <a:solidFill>
                  <a:schemeClr val="dk2"/>
                </a:solidFill>
                <a:latin typeface="Open Sans"/>
                <a:ea typeface="Open Sans"/>
                <a:cs typeface="Open Sans"/>
                <a:sym typeface="Open Sans"/>
              </a:rPr>
              <a:t>。</a:t>
            </a:r>
            <a:endParaRPr sz="1200" dirty="0">
              <a:solidFill>
                <a:schemeClr val="dk2"/>
              </a:solidFill>
              <a:latin typeface="Open Sans"/>
              <a:ea typeface="Open Sans"/>
              <a:cs typeface="Open Sans"/>
              <a:sym typeface="Open Sans"/>
            </a:endParaRPr>
          </a:p>
        </p:txBody>
      </p:sp>
      <p:sp>
        <p:nvSpPr>
          <p:cNvPr id="125" name="Google Shape;125;p20"/>
          <p:cNvSpPr/>
          <p:nvPr/>
        </p:nvSpPr>
        <p:spPr>
          <a:xfrm>
            <a:off x="1950875" y="2557650"/>
            <a:ext cx="1185000" cy="382500"/>
          </a:xfrm>
          <a:prstGeom prst="chevron">
            <a:avLst>
              <a:gd name="adj" fmla="val 50000"/>
            </a:avLst>
          </a:prstGeom>
          <a:solidFill>
            <a:srgbClr val="6469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1000">
                <a:solidFill>
                  <a:srgbClr val="FFFFFF"/>
                </a:solidFill>
              </a:rPr>
              <a:t>要件定義</a:t>
            </a:r>
            <a:endParaRPr sz="1000">
              <a:solidFill>
                <a:srgbClr val="FFFFFF"/>
              </a:solidFill>
            </a:endParaRPr>
          </a:p>
        </p:txBody>
      </p:sp>
      <p:sp>
        <p:nvSpPr>
          <p:cNvPr id="126" name="Google Shape;126;p20"/>
          <p:cNvSpPr/>
          <p:nvPr/>
        </p:nvSpPr>
        <p:spPr>
          <a:xfrm>
            <a:off x="919275" y="2557650"/>
            <a:ext cx="1185000" cy="382500"/>
          </a:xfrm>
          <a:prstGeom prst="homePlate">
            <a:avLst>
              <a:gd name="adj" fmla="val 50000"/>
            </a:avLst>
          </a:prstGeom>
          <a:solidFill>
            <a:srgbClr val="6469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1000">
                <a:solidFill>
                  <a:srgbClr val="FFFFFF"/>
                </a:solidFill>
              </a:rPr>
              <a:t>企画</a:t>
            </a:r>
            <a:endParaRPr sz="1000">
              <a:solidFill>
                <a:srgbClr val="FFFFFF"/>
              </a:solidFill>
            </a:endParaRPr>
          </a:p>
        </p:txBody>
      </p:sp>
      <p:sp>
        <p:nvSpPr>
          <p:cNvPr id="127" name="Google Shape;127;p20"/>
          <p:cNvSpPr/>
          <p:nvPr/>
        </p:nvSpPr>
        <p:spPr>
          <a:xfrm>
            <a:off x="2982475" y="2557650"/>
            <a:ext cx="1185000" cy="382500"/>
          </a:xfrm>
          <a:prstGeom prst="chevron">
            <a:avLst>
              <a:gd name="adj" fmla="val 50000"/>
            </a:avLst>
          </a:prstGeom>
          <a:solidFill>
            <a:srgbClr val="6469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1000">
                <a:solidFill>
                  <a:srgbClr val="FFFFFF"/>
                </a:solidFill>
              </a:rPr>
              <a:t>システム概要設計</a:t>
            </a:r>
            <a:endParaRPr sz="1000">
              <a:solidFill>
                <a:srgbClr val="FFFFFF"/>
              </a:solidFill>
            </a:endParaRPr>
          </a:p>
        </p:txBody>
      </p:sp>
      <p:sp>
        <p:nvSpPr>
          <p:cNvPr id="128" name="Google Shape;128;p20"/>
          <p:cNvSpPr/>
          <p:nvPr/>
        </p:nvSpPr>
        <p:spPr>
          <a:xfrm>
            <a:off x="4014075" y="2557650"/>
            <a:ext cx="1185000" cy="382500"/>
          </a:xfrm>
          <a:prstGeom prst="chevron">
            <a:avLst>
              <a:gd name="adj" fmla="val 50000"/>
            </a:avLst>
          </a:prstGeom>
          <a:solidFill>
            <a:srgbClr val="6469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1000">
                <a:solidFill>
                  <a:srgbClr val="FFFFFF"/>
                </a:solidFill>
              </a:rPr>
              <a:t>システム詳細設計</a:t>
            </a:r>
            <a:endParaRPr sz="1000">
              <a:solidFill>
                <a:srgbClr val="FFFFFF"/>
              </a:solidFill>
            </a:endParaRPr>
          </a:p>
        </p:txBody>
      </p:sp>
      <p:sp>
        <p:nvSpPr>
          <p:cNvPr id="129" name="Google Shape;129;p20"/>
          <p:cNvSpPr/>
          <p:nvPr/>
        </p:nvSpPr>
        <p:spPr>
          <a:xfrm>
            <a:off x="5045675" y="2557650"/>
            <a:ext cx="1185000" cy="382500"/>
          </a:xfrm>
          <a:prstGeom prst="chevron">
            <a:avLst>
              <a:gd name="adj" fmla="val 50000"/>
            </a:avLst>
          </a:prstGeom>
          <a:solidFill>
            <a:srgbClr val="6469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1000">
                <a:solidFill>
                  <a:srgbClr val="FFFFFF"/>
                </a:solidFill>
              </a:rPr>
              <a:t>実装</a:t>
            </a:r>
            <a:endParaRPr sz="1000">
              <a:solidFill>
                <a:srgbClr val="FFFFFF"/>
              </a:solidFill>
            </a:endParaRPr>
          </a:p>
        </p:txBody>
      </p:sp>
      <p:sp>
        <p:nvSpPr>
          <p:cNvPr id="130" name="Google Shape;130;p20"/>
          <p:cNvSpPr/>
          <p:nvPr/>
        </p:nvSpPr>
        <p:spPr>
          <a:xfrm>
            <a:off x="6077275" y="2557650"/>
            <a:ext cx="1185000" cy="382500"/>
          </a:xfrm>
          <a:prstGeom prst="chevron">
            <a:avLst>
              <a:gd name="adj" fmla="val 50000"/>
            </a:avLst>
          </a:prstGeom>
          <a:solidFill>
            <a:srgbClr val="6469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1000">
                <a:solidFill>
                  <a:srgbClr val="FFFFFF"/>
                </a:solidFill>
              </a:rPr>
              <a:t>テスト</a:t>
            </a:r>
            <a:endParaRPr sz="1000">
              <a:solidFill>
                <a:srgbClr val="FFFFFF"/>
              </a:solidFill>
            </a:endParaRPr>
          </a:p>
        </p:txBody>
      </p:sp>
      <p:sp>
        <p:nvSpPr>
          <p:cNvPr id="131" name="Google Shape;131;p20"/>
          <p:cNvSpPr/>
          <p:nvPr/>
        </p:nvSpPr>
        <p:spPr>
          <a:xfrm>
            <a:off x="7108875" y="2557650"/>
            <a:ext cx="1185000" cy="382500"/>
          </a:xfrm>
          <a:prstGeom prst="chevron">
            <a:avLst>
              <a:gd name="adj" fmla="val 50000"/>
            </a:avLst>
          </a:prstGeom>
          <a:solidFill>
            <a:srgbClr val="6469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1000">
                <a:solidFill>
                  <a:srgbClr val="FFFFFF"/>
                </a:solidFill>
              </a:rPr>
              <a:t>リリース</a:t>
            </a:r>
            <a:endParaRPr sz="1000">
              <a:solidFill>
                <a:srgbClr val="FFFFFF"/>
              </a:solidFill>
            </a:endParaRPr>
          </a:p>
        </p:txBody>
      </p:sp>
      <p:sp>
        <p:nvSpPr>
          <p:cNvPr id="132" name="Google Shape;132;p20"/>
          <p:cNvSpPr/>
          <p:nvPr/>
        </p:nvSpPr>
        <p:spPr>
          <a:xfrm>
            <a:off x="1950875" y="2454175"/>
            <a:ext cx="1185000" cy="5781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3192525" y="2454175"/>
            <a:ext cx="5101200" cy="5781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p:nvPr/>
        </p:nvSpPr>
        <p:spPr>
          <a:xfrm rot="10800000">
            <a:off x="1742425" y="2415740"/>
            <a:ext cx="151800" cy="131400"/>
          </a:xfrm>
          <a:prstGeom prst="triangle">
            <a:avLst>
              <a:gd name="adj" fmla="val 50000"/>
            </a:avLst>
          </a:pr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txBox="1"/>
          <p:nvPr/>
        </p:nvSpPr>
        <p:spPr>
          <a:xfrm>
            <a:off x="1438605" y="2146663"/>
            <a:ext cx="7752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 sz="800">
                <a:solidFill>
                  <a:srgbClr val="D5A6BD"/>
                </a:solidFill>
                <a:latin typeface="Open Sans"/>
                <a:ea typeface="Open Sans"/>
                <a:cs typeface="Open Sans"/>
                <a:sym typeface="Open Sans"/>
              </a:rPr>
              <a:t>現時点</a:t>
            </a:r>
            <a:endParaRPr sz="800">
              <a:solidFill>
                <a:srgbClr val="D5A6BD"/>
              </a:solidFill>
              <a:latin typeface="Open Sans"/>
              <a:ea typeface="Open Sans"/>
              <a:cs typeface="Open Sans"/>
              <a:sym typeface="Open Sans"/>
            </a:endParaRPr>
          </a:p>
        </p:txBody>
      </p:sp>
      <p:sp>
        <p:nvSpPr>
          <p:cNvPr id="136" name="Google Shape;136;p20"/>
          <p:cNvSpPr txBox="1"/>
          <p:nvPr/>
        </p:nvSpPr>
        <p:spPr>
          <a:xfrm>
            <a:off x="3192524" y="2146675"/>
            <a:ext cx="51012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 sz="800">
                <a:solidFill>
                  <a:srgbClr val="5E9EEE"/>
                </a:solidFill>
                <a:latin typeface="Open Sans"/>
                <a:ea typeface="Open Sans"/>
                <a:cs typeface="Open Sans"/>
                <a:sym typeface="Open Sans"/>
              </a:rPr>
              <a:t>開発フェーズ</a:t>
            </a:r>
            <a:endParaRPr sz="800">
              <a:solidFill>
                <a:srgbClr val="5E9EEE"/>
              </a:solidFill>
              <a:latin typeface="Open Sans"/>
              <a:ea typeface="Open Sans"/>
              <a:cs typeface="Open Sans"/>
              <a:sym typeface="Open Sans"/>
            </a:endParaRPr>
          </a:p>
        </p:txBody>
      </p:sp>
      <p:sp>
        <p:nvSpPr>
          <p:cNvPr id="137" name="Google Shape;137;p20"/>
          <p:cNvSpPr txBox="1"/>
          <p:nvPr/>
        </p:nvSpPr>
        <p:spPr>
          <a:xfrm>
            <a:off x="1950875" y="2146675"/>
            <a:ext cx="11850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 sz="800">
                <a:solidFill>
                  <a:srgbClr val="5E9EEE"/>
                </a:solidFill>
                <a:latin typeface="Open Sans"/>
                <a:ea typeface="Open Sans"/>
                <a:cs typeface="Open Sans"/>
                <a:sym typeface="Open Sans"/>
              </a:rPr>
              <a:t>要件定義フェーズ</a:t>
            </a:r>
            <a:endParaRPr sz="800">
              <a:solidFill>
                <a:srgbClr val="5E9EEE"/>
              </a:solidFill>
              <a:latin typeface="Open Sans"/>
              <a:ea typeface="Open Sans"/>
              <a:cs typeface="Open Sans"/>
              <a:sym typeface="Open Sans"/>
            </a:endParaRPr>
          </a:p>
        </p:txBody>
      </p:sp>
      <p:cxnSp>
        <p:nvCxnSpPr>
          <p:cNvPr id="138" name="Google Shape;138;p20"/>
          <p:cNvCxnSpPr>
            <a:stCxn id="126" idx="2"/>
            <a:endCxn id="139" idx="0"/>
          </p:cNvCxnSpPr>
          <p:nvPr/>
        </p:nvCxnSpPr>
        <p:spPr>
          <a:xfrm rot="5400000">
            <a:off x="951600" y="2780700"/>
            <a:ext cx="305100" cy="624000"/>
          </a:xfrm>
          <a:prstGeom prst="curvedConnector3">
            <a:avLst>
              <a:gd name="adj1" fmla="val 49998"/>
            </a:avLst>
          </a:prstGeom>
          <a:noFill/>
          <a:ln w="9525" cap="flat" cmpd="sng">
            <a:solidFill>
              <a:srgbClr val="646979"/>
            </a:solidFill>
            <a:prstDash val="solid"/>
            <a:round/>
            <a:headEnd type="none" w="med" len="med"/>
            <a:tailEnd type="none" w="med" len="med"/>
          </a:ln>
        </p:spPr>
      </p:cxnSp>
      <p:cxnSp>
        <p:nvCxnSpPr>
          <p:cNvPr id="140" name="Google Shape;140;p20"/>
          <p:cNvCxnSpPr>
            <a:stCxn id="132" idx="2"/>
            <a:endCxn id="141" idx="0"/>
          </p:cNvCxnSpPr>
          <p:nvPr/>
        </p:nvCxnSpPr>
        <p:spPr>
          <a:xfrm rot="-5400000" flipH="1">
            <a:off x="2471225" y="3104425"/>
            <a:ext cx="213000" cy="68700"/>
          </a:xfrm>
          <a:prstGeom prst="curvedConnector3">
            <a:avLst>
              <a:gd name="adj1" fmla="val 50000"/>
            </a:avLst>
          </a:prstGeom>
          <a:noFill/>
          <a:ln w="9525" cap="flat" cmpd="sng">
            <a:solidFill>
              <a:srgbClr val="646979"/>
            </a:solidFill>
            <a:prstDash val="solid"/>
            <a:round/>
            <a:headEnd type="none" w="med" len="med"/>
            <a:tailEnd type="none" w="med" len="med"/>
          </a:ln>
        </p:spPr>
      </p:cxnSp>
      <p:sp>
        <p:nvSpPr>
          <p:cNvPr id="142" name="Google Shape;142;p20"/>
          <p:cNvSpPr txBox="1"/>
          <p:nvPr/>
        </p:nvSpPr>
        <p:spPr>
          <a:xfrm>
            <a:off x="1785440" y="3019378"/>
            <a:ext cx="7746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 sz="800">
                <a:solidFill>
                  <a:srgbClr val="646879"/>
                </a:solidFill>
                <a:latin typeface="Open Sans"/>
                <a:ea typeface="Open Sans"/>
                <a:cs typeface="Open Sans"/>
                <a:sym typeface="Open Sans"/>
              </a:rPr>
              <a:t>要件定義書</a:t>
            </a:r>
            <a:endParaRPr sz="800">
              <a:solidFill>
                <a:srgbClr val="646879"/>
              </a:solidFill>
              <a:latin typeface="Open Sans"/>
              <a:ea typeface="Open Sans"/>
              <a:cs typeface="Open Sans"/>
              <a:sym typeface="Open Sans"/>
            </a:endParaRPr>
          </a:p>
        </p:txBody>
      </p:sp>
      <p:sp>
        <p:nvSpPr>
          <p:cNvPr id="143" name="Google Shape;143;p20"/>
          <p:cNvSpPr/>
          <p:nvPr/>
        </p:nvSpPr>
        <p:spPr>
          <a:xfrm>
            <a:off x="3385475" y="3077125"/>
            <a:ext cx="4908300" cy="2030100"/>
          </a:xfrm>
          <a:prstGeom prst="wedgeRectCallout">
            <a:avLst>
              <a:gd name="adj1" fmla="val -51445"/>
              <a:gd name="adj2" fmla="val -35431"/>
            </a:avLst>
          </a:prstGeom>
          <a:noFill/>
          <a:ln w="9525" cap="flat" cmpd="sng">
            <a:solidFill>
              <a:srgbClr val="64697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ja" sz="800" u="sng">
                <a:solidFill>
                  <a:schemeClr val="dk2"/>
                </a:solidFill>
              </a:rPr>
              <a:t>業務要件</a:t>
            </a:r>
            <a:endParaRPr sz="800">
              <a:solidFill>
                <a:schemeClr val="dk2"/>
              </a:solidFill>
            </a:endParaRPr>
          </a:p>
          <a:p>
            <a:pPr marL="0" lvl="0" indent="0" algn="l" rtl="0">
              <a:spcBef>
                <a:spcPts val="0"/>
              </a:spcBef>
              <a:spcAft>
                <a:spcPts val="0"/>
              </a:spcAft>
              <a:buNone/>
            </a:pPr>
            <a:r>
              <a:rPr lang="ja" sz="800">
                <a:solidFill>
                  <a:schemeClr val="dk2"/>
                </a:solidFill>
              </a:rPr>
              <a:t>・システム全体像、システム化後フロー、システム化範囲</a:t>
            </a:r>
            <a:endParaRPr sz="800">
              <a:solidFill>
                <a:schemeClr val="dk2"/>
              </a:solidFill>
            </a:endParaRPr>
          </a:p>
          <a:p>
            <a:pPr marL="0" lvl="0" indent="0" algn="l" rtl="0">
              <a:spcBef>
                <a:spcPts val="0"/>
              </a:spcBef>
              <a:spcAft>
                <a:spcPts val="0"/>
              </a:spcAft>
              <a:buNone/>
            </a:pPr>
            <a:endParaRPr sz="800">
              <a:solidFill>
                <a:schemeClr val="dk2"/>
              </a:solidFill>
            </a:endParaRPr>
          </a:p>
          <a:p>
            <a:pPr marL="0" lvl="0" indent="0" algn="l" rtl="0">
              <a:spcBef>
                <a:spcPts val="0"/>
              </a:spcBef>
              <a:spcAft>
                <a:spcPts val="0"/>
              </a:spcAft>
              <a:buNone/>
            </a:pPr>
            <a:r>
              <a:rPr lang="ja" sz="800" u="sng">
                <a:solidFill>
                  <a:schemeClr val="dk2"/>
                </a:solidFill>
              </a:rPr>
              <a:t>機能要件：ユーザーがシステムに求めている機能</a:t>
            </a:r>
            <a:endParaRPr sz="800" u="sng">
              <a:solidFill>
                <a:schemeClr val="dk2"/>
              </a:solidFill>
            </a:endParaRPr>
          </a:p>
          <a:p>
            <a:pPr marL="0" lvl="0" indent="0" algn="l" rtl="0">
              <a:spcBef>
                <a:spcPts val="0"/>
              </a:spcBef>
              <a:spcAft>
                <a:spcPts val="0"/>
              </a:spcAft>
              <a:buNone/>
            </a:pPr>
            <a:r>
              <a:rPr lang="ja" sz="800">
                <a:solidFill>
                  <a:schemeClr val="dk2"/>
                </a:solidFill>
              </a:rPr>
              <a:t>・機能仕様</a:t>
            </a:r>
            <a:endParaRPr sz="800">
              <a:solidFill>
                <a:schemeClr val="dk2"/>
              </a:solidFill>
            </a:endParaRPr>
          </a:p>
          <a:p>
            <a:pPr marL="0" lvl="0" indent="0" algn="l" rtl="0">
              <a:spcBef>
                <a:spcPts val="0"/>
              </a:spcBef>
              <a:spcAft>
                <a:spcPts val="0"/>
              </a:spcAft>
              <a:buNone/>
            </a:pPr>
            <a:r>
              <a:rPr lang="ja" sz="800">
                <a:solidFill>
                  <a:schemeClr val="dk2"/>
                </a:solidFill>
              </a:rPr>
              <a:t>・画面仕様　※レベル感はワイヤーフレーム。デザインは含まない</a:t>
            </a:r>
            <a:endParaRPr sz="800">
              <a:solidFill>
                <a:schemeClr val="dk2"/>
              </a:solidFill>
            </a:endParaRPr>
          </a:p>
          <a:p>
            <a:pPr marL="0" lvl="0" indent="0" algn="l" rtl="0">
              <a:spcBef>
                <a:spcPts val="0"/>
              </a:spcBef>
              <a:spcAft>
                <a:spcPts val="0"/>
              </a:spcAft>
              <a:buNone/>
            </a:pPr>
            <a:endParaRPr sz="800" u="sng">
              <a:solidFill>
                <a:schemeClr val="dk2"/>
              </a:solidFill>
            </a:endParaRPr>
          </a:p>
          <a:p>
            <a:pPr marL="0" lvl="0" indent="0" algn="l" rtl="0">
              <a:spcBef>
                <a:spcPts val="0"/>
              </a:spcBef>
              <a:spcAft>
                <a:spcPts val="0"/>
              </a:spcAft>
              <a:buNone/>
            </a:pPr>
            <a:r>
              <a:rPr lang="ja" sz="800" u="sng">
                <a:solidFill>
                  <a:schemeClr val="dk2"/>
                </a:solidFill>
              </a:rPr>
              <a:t>非機能要件：機能以外でシステムに求められること</a:t>
            </a:r>
            <a:endParaRPr sz="800" u="sng">
              <a:solidFill>
                <a:schemeClr val="dk2"/>
              </a:solidFill>
            </a:endParaRPr>
          </a:p>
          <a:p>
            <a:pPr marL="0" lvl="0" indent="0" algn="l" rtl="0">
              <a:spcBef>
                <a:spcPts val="0"/>
              </a:spcBef>
              <a:spcAft>
                <a:spcPts val="0"/>
              </a:spcAft>
              <a:buNone/>
            </a:pPr>
            <a:r>
              <a:rPr lang="ja" sz="800">
                <a:solidFill>
                  <a:schemeClr val="dk2"/>
                </a:solidFill>
              </a:rPr>
              <a:t>・可用性、性能拡張性、運用保守性、セキュリティ、環境、プライバシーポリシー・利用規約、ログ、データ分析</a:t>
            </a:r>
            <a:endParaRPr sz="800">
              <a:solidFill>
                <a:schemeClr val="dk2"/>
              </a:solidFill>
            </a:endParaRPr>
          </a:p>
          <a:p>
            <a:pPr marL="0" lvl="0" indent="0" algn="l" rtl="0">
              <a:spcBef>
                <a:spcPts val="0"/>
              </a:spcBef>
              <a:spcAft>
                <a:spcPts val="0"/>
              </a:spcAft>
              <a:buNone/>
            </a:pPr>
            <a:endParaRPr sz="800" u="sng">
              <a:solidFill>
                <a:schemeClr val="dk2"/>
              </a:solidFill>
            </a:endParaRPr>
          </a:p>
          <a:p>
            <a:pPr marL="0" lvl="0" indent="0" algn="l" rtl="0">
              <a:spcBef>
                <a:spcPts val="0"/>
              </a:spcBef>
              <a:spcAft>
                <a:spcPts val="0"/>
              </a:spcAft>
              <a:buNone/>
            </a:pPr>
            <a:r>
              <a:rPr lang="ja" sz="800" u="sng">
                <a:solidFill>
                  <a:schemeClr val="dk2"/>
                </a:solidFill>
              </a:rPr>
              <a:t>開発要件</a:t>
            </a:r>
            <a:endParaRPr sz="800" u="sng">
              <a:solidFill>
                <a:schemeClr val="dk2"/>
              </a:solidFill>
            </a:endParaRPr>
          </a:p>
          <a:p>
            <a:pPr marL="0" lvl="0" indent="0" algn="l" rtl="0">
              <a:spcBef>
                <a:spcPts val="0"/>
              </a:spcBef>
              <a:spcAft>
                <a:spcPts val="0"/>
              </a:spcAft>
              <a:buNone/>
            </a:pPr>
            <a:r>
              <a:rPr lang="ja" sz="800">
                <a:solidFill>
                  <a:schemeClr val="dk2"/>
                </a:solidFill>
              </a:rPr>
              <a:t>・体制と役割、スケジュール、成果物、開発・運用費用</a:t>
            </a:r>
            <a:endParaRPr sz="800">
              <a:solidFill>
                <a:schemeClr val="dk2"/>
              </a:solidFill>
            </a:endParaRPr>
          </a:p>
        </p:txBody>
      </p:sp>
      <p:pic>
        <p:nvPicPr>
          <p:cNvPr id="144" name="Google Shape;144;p20"/>
          <p:cNvPicPr preferRelativeResize="0"/>
          <p:nvPr/>
        </p:nvPicPr>
        <p:blipFill>
          <a:blip r:embed="rId3">
            <a:alphaModFix/>
          </a:blip>
          <a:stretch>
            <a:fillRect/>
          </a:stretch>
        </p:blipFill>
        <p:spPr>
          <a:xfrm>
            <a:off x="2076790" y="3245250"/>
            <a:ext cx="933174" cy="1212025"/>
          </a:xfrm>
          <a:prstGeom prst="rect">
            <a:avLst/>
          </a:prstGeom>
          <a:noFill/>
          <a:ln w="9525" cap="flat" cmpd="sng">
            <a:solidFill>
              <a:schemeClr val="dk2"/>
            </a:solidFill>
            <a:prstDash val="solid"/>
            <a:round/>
            <a:headEnd type="none" w="sm" len="sm"/>
            <a:tailEnd type="none" w="sm" len="sm"/>
          </a:ln>
        </p:spPr>
      </p:pic>
      <p:pic>
        <p:nvPicPr>
          <p:cNvPr id="139" name="Google Shape;139;p20"/>
          <p:cNvPicPr preferRelativeResize="0"/>
          <p:nvPr/>
        </p:nvPicPr>
        <p:blipFill>
          <a:blip r:embed="rId4">
            <a:alphaModFix/>
          </a:blip>
          <a:stretch>
            <a:fillRect/>
          </a:stretch>
        </p:blipFill>
        <p:spPr>
          <a:xfrm>
            <a:off x="325700" y="3245238"/>
            <a:ext cx="933176" cy="518083"/>
          </a:xfrm>
          <a:prstGeom prst="rect">
            <a:avLst/>
          </a:prstGeom>
          <a:noFill/>
          <a:ln w="9525" cap="flat" cmpd="sng">
            <a:solidFill>
              <a:schemeClr val="dk2"/>
            </a:solidFill>
            <a:prstDash val="solid"/>
            <a:round/>
            <a:headEnd type="none" w="sm" len="sm"/>
            <a:tailEnd type="none" w="sm" len="sm"/>
          </a:ln>
        </p:spPr>
      </p:pic>
      <p:sp>
        <p:nvSpPr>
          <p:cNvPr id="145" name="Google Shape;145;p20"/>
          <p:cNvSpPr txBox="1"/>
          <p:nvPr/>
        </p:nvSpPr>
        <p:spPr>
          <a:xfrm>
            <a:off x="33015" y="3032278"/>
            <a:ext cx="7746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 sz="800">
                <a:solidFill>
                  <a:srgbClr val="646879"/>
                </a:solidFill>
                <a:latin typeface="Open Sans"/>
                <a:ea typeface="Open Sans"/>
                <a:cs typeface="Open Sans"/>
                <a:sym typeface="Open Sans"/>
              </a:rPr>
              <a:t>RFP</a:t>
            </a:r>
            <a:endParaRPr sz="800">
              <a:solidFill>
                <a:srgbClr val="646879"/>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4"/>
          <p:cNvSpPr txBox="1"/>
          <p:nvPr/>
        </p:nvSpPr>
        <p:spPr>
          <a:xfrm>
            <a:off x="897950" y="324775"/>
            <a:ext cx="7209300" cy="485700"/>
          </a:xfrm>
          <a:prstGeom prst="rect">
            <a:avLst/>
          </a:prstGeom>
          <a:noFill/>
          <a:ln>
            <a:noFill/>
          </a:ln>
        </p:spPr>
        <p:txBody>
          <a:bodyPr spcFirstLastPara="1" wrap="square" lIns="19050" tIns="19050" rIns="19050" bIns="19050" anchor="ctr" anchorCtr="0">
            <a:noAutofit/>
          </a:bodyPr>
          <a:lstStyle/>
          <a:p>
            <a:pPr marL="0" marR="0" lvl="0" indent="0" algn="l" rtl="0">
              <a:lnSpc>
                <a:spcPct val="100000"/>
              </a:lnSpc>
              <a:spcBef>
                <a:spcPts val="0"/>
              </a:spcBef>
              <a:spcAft>
                <a:spcPts val="0"/>
              </a:spcAft>
              <a:buClr>
                <a:srgbClr val="31333D"/>
              </a:buClr>
              <a:buSzPts val="3000"/>
              <a:buFont typeface="Maven Pro Medium"/>
              <a:buNone/>
            </a:pPr>
            <a:r>
              <a:rPr lang="ja" sz="3000">
                <a:solidFill>
                  <a:srgbClr val="31333D"/>
                </a:solidFill>
                <a:latin typeface="Maven Pro Medium"/>
                <a:ea typeface="Maven Pro Medium"/>
                <a:cs typeface="Maven Pro Medium"/>
                <a:sym typeface="Maven Pro Medium"/>
              </a:rPr>
              <a:t>要件定義フェーズの体制、期間、成果物</a:t>
            </a:r>
            <a:endParaRPr sz="500"/>
          </a:p>
        </p:txBody>
      </p:sp>
      <p:sp>
        <p:nvSpPr>
          <p:cNvPr id="175" name="Google Shape;175;p24"/>
          <p:cNvSpPr txBox="1"/>
          <p:nvPr/>
        </p:nvSpPr>
        <p:spPr>
          <a:xfrm>
            <a:off x="919268" y="1419225"/>
            <a:ext cx="3175500" cy="23622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None/>
            </a:pPr>
            <a:r>
              <a:rPr lang="ja" sz="1200" dirty="0">
                <a:solidFill>
                  <a:schemeClr val="dk2"/>
                </a:solidFill>
                <a:latin typeface="Open Sans"/>
                <a:ea typeface="Open Sans"/>
                <a:cs typeface="Open Sans"/>
                <a:sym typeface="Open Sans"/>
              </a:rPr>
              <a:t>体制</a:t>
            </a:r>
            <a:endParaRPr sz="1200" dirty="0">
              <a:solidFill>
                <a:schemeClr val="dk2"/>
              </a:solidFill>
              <a:latin typeface="Open Sans"/>
              <a:ea typeface="Open Sans"/>
              <a:cs typeface="Open Sans"/>
              <a:sym typeface="Open Sans"/>
            </a:endParaRPr>
          </a:p>
          <a:p>
            <a:pPr marL="457200" marR="0" lvl="0" indent="-304800" algn="l" rtl="0">
              <a:lnSpc>
                <a:spcPct val="120000"/>
              </a:lnSpc>
              <a:spcBef>
                <a:spcPts val="800"/>
              </a:spcBef>
              <a:spcAft>
                <a:spcPts val="0"/>
              </a:spcAft>
              <a:buClr>
                <a:schemeClr val="dk2"/>
              </a:buClr>
              <a:buSzPts val="1200"/>
              <a:buFont typeface="Open Sans"/>
              <a:buChar char="●"/>
            </a:pPr>
            <a:r>
              <a:rPr lang="ja" sz="1200" dirty="0">
                <a:solidFill>
                  <a:schemeClr val="dk2"/>
                </a:solidFill>
                <a:latin typeface="Open Sans"/>
                <a:ea typeface="Open Sans"/>
                <a:cs typeface="Open Sans"/>
                <a:sym typeface="Open Sans"/>
              </a:rPr>
              <a:t>PM </a:t>
            </a:r>
            <a:r>
              <a:rPr lang="ja-JP" altLang="en-US" sz="1200" dirty="0">
                <a:solidFill>
                  <a:schemeClr val="dk2"/>
                </a:solidFill>
                <a:latin typeface="Open Sans"/>
                <a:ea typeface="Open Sans"/>
                <a:cs typeface="Open Sans"/>
                <a:sym typeface="Open Sans"/>
              </a:rPr>
              <a:t>　森山　友弥</a:t>
            </a:r>
            <a:endParaRPr sz="1200" dirty="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None/>
            </a:pPr>
            <a:r>
              <a:rPr lang="ja" sz="1200" dirty="0">
                <a:solidFill>
                  <a:schemeClr val="dk2"/>
                </a:solidFill>
                <a:latin typeface="Open Sans"/>
                <a:ea typeface="Open Sans"/>
                <a:cs typeface="Open Sans"/>
                <a:sym typeface="Open Sans"/>
              </a:rPr>
              <a:t>期間</a:t>
            </a:r>
            <a:endParaRPr sz="1200" dirty="0">
              <a:solidFill>
                <a:schemeClr val="dk2"/>
              </a:solidFill>
              <a:latin typeface="Open Sans"/>
              <a:ea typeface="Open Sans"/>
              <a:cs typeface="Open Sans"/>
              <a:sym typeface="Open Sans"/>
            </a:endParaRPr>
          </a:p>
          <a:p>
            <a:pPr marL="457200" marR="0" lvl="0" indent="-304800" algn="l" rtl="0">
              <a:lnSpc>
                <a:spcPct val="120000"/>
              </a:lnSpc>
              <a:spcBef>
                <a:spcPts val="800"/>
              </a:spcBef>
              <a:spcAft>
                <a:spcPts val="0"/>
              </a:spcAft>
              <a:buClr>
                <a:schemeClr val="dk2"/>
              </a:buClr>
              <a:buSzPts val="1200"/>
              <a:buFont typeface="Open Sans"/>
              <a:buChar char="●"/>
            </a:pPr>
            <a:r>
              <a:rPr lang="ja" sz="1200" dirty="0">
                <a:solidFill>
                  <a:schemeClr val="dk2"/>
                </a:solidFill>
                <a:latin typeface="Open Sans"/>
                <a:ea typeface="Open Sans"/>
                <a:cs typeface="Open Sans"/>
                <a:sym typeface="Open Sans"/>
              </a:rPr>
              <a:t>2</a:t>
            </a:r>
            <a:r>
              <a:rPr lang="en-US" altLang="ja" sz="1200" dirty="0">
                <a:solidFill>
                  <a:schemeClr val="dk2"/>
                </a:solidFill>
                <a:latin typeface="Open Sans"/>
                <a:ea typeface="Open Sans"/>
                <a:cs typeface="Open Sans"/>
                <a:sym typeface="Open Sans"/>
              </a:rPr>
              <a:t>.5</a:t>
            </a:r>
            <a:r>
              <a:rPr lang="ja" sz="1200" dirty="0">
                <a:solidFill>
                  <a:schemeClr val="dk2"/>
                </a:solidFill>
                <a:latin typeface="Open Sans"/>
                <a:ea typeface="Open Sans"/>
                <a:cs typeface="Open Sans"/>
                <a:sym typeface="Open Sans"/>
              </a:rPr>
              <a:t>ヶ月</a:t>
            </a:r>
            <a:endParaRPr sz="1200" dirty="0">
              <a:solidFill>
                <a:schemeClr val="dk2"/>
              </a:solidFill>
              <a:latin typeface="Open Sans"/>
              <a:ea typeface="Open Sans"/>
              <a:cs typeface="Open Sans"/>
              <a:sym typeface="Open Sans"/>
            </a:endParaRPr>
          </a:p>
          <a:p>
            <a:pPr marL="0" marR="0" lvl="0" indent="0" algn="l" rtl="0">
              <a:lnSpc>
                <a:spcPct val="120000"/>
              </a:lnSpc>
              <a:spcBef>
                <a:spcPts val="800"/>
              </a:spcBef>
              <a:spcAft>
                <a:spcPts val="0"/>
              </a:spcAft>
              <a:buNone/>
            </a:pPr>
            <a:r>
              <a:rPr lang="ja" sz="1200" dirty="0">
                <a:solidFill>
                  <a:schemeClr val="dk2"/>
                </a:solidFill>
                <a:latin typeface="Open Sans"/>
                <a:ea typeface="Open Sans"/>
                <a:cs typeface="Open Sans"/>
                <a:sym typeface="Open Sans"/>
              </a:rPr>
              <a:t>成果物</a:t>
            </a:r>
            <a:endParaRPr sz="1200" dirty="0">
              <a:solidFill>
                <a:schemeClr val="dk2"/>
              </a:solidFill>
              <a:latin typeface="Open Sans"/>
              <a:ea typeface="Open Sans"/>
              <a:cs typeface="Open Sans"/>
              <a:sym typeface="Open Sans"/>
            </a:endParaRPr>
          </a:p>
          <a:p>
            <a:pPr marL="457200" marR="0" lvl="0" indent="-304800" algn="l" rtl="0">
              <a:lnSpc>
                <a:spcPct val="120000"/>
              </a:lnSpc>
              <a:spcBef>
                <a:spcPts val="800"/>
              </a:spcBef>
              <a:spcAft>
                <a:spcPts val="0"/>
              </a:spcAft>
              <a:buClr>
                <a:schemeClr val="dk2"/>
              </a:buClr>
              <a:buSzPts val="1200"/>
              <a:buFont typeface="Open Sans"/>
              <a:buChar char="●"/>
            </a:pPr>
            <a:r>
              <a:rPr lang="ja" sz="1200" dirty="0">
                <a:solidFill>
                  <a:schemeClr val="dk2"/>
                </a:solidFill>
                <a:latin typeface="Open Sans"/>
                <a:ea typeface="Open Sans"/>
                <a:cs typeface="Open Sans"/>
                <a:sym typeface="Open Sans"/>
              </a:rPr>
              <a:t>要件定義書</a:t>
            </a:r>
            <a:endParaRPr sz="1200" dirty="0">
              <a:solidFill>
                <a:schemeClr val="dk2"/>
              </a:solidFill>
              <a:latin typeface="Open Sans"/>
              <a:ea typeface="Open Sans"/>
              <a:cs typeface="Open Sans"/>
              <a:sym typeface="Open Sans"/>
            </a:endParaRPr>
          </a:p>
          <a:p>
            <a:pPr marL="457200" marR="0" lvl="0" indent="-304800" algn="l" rtl="0">
              <a:lnSpc>
                <a:spcPct val="120000"/>
              </a:lnSpc>
              <a:spcBef>
                <a:spcPts val="0"/>
              </a:spcBef>
              <a:spcAft>
                <a:spcPts val="0"/>
              </a:spcAft>
              <a:buClr>
                <a:schemeClr val="dk2"/>
              </a:buClr>
              <a:buSzPts val="1200"/>
              <a:buFont typeface="Open Sans"/>
              <a:buChar char="●"/>
            </a:pPr>
            <a:r>
              <a:rPr lang="ja" sz="1200" dirty="0">
                <a:solidFill>
                  <a:schemeClr val="dk2"/>
                </a:solidFill>
                <a:latin typeface="Open Sans"/>
                <a:ea typeface="Open Sans"/>
                <a:cs typeface="Open Sans"/>
                <a:sym typeface="Open Sans"/>
              </a:rPr>
              <a:t>開発見積書</a:t>
            </a:r>
            <a:endParaRPr lang="en-US" altLang="ja" sz="1200" dirty="0">
              <a:solidFill>
                <a:schemeClr val="dk2"/>
              </a:solidFill>
              <a:latin typeface="Open Sans"/>
              <a:ea typeface="Open Sans"/>
              <a:cs typeface="Open Sans"/>
              <a:sym typeface="Open Sans"/>
            </a:endParaRPr>
          </a:p>
          <a:p>
            <a:pPr marL="457200" marR="0" lvl="0" indent="-304800" algn="l" rtl="0">
              <a:lnSpc>
                <a:spcPct val="120000"/>
              </a:lnSpc>
              <a:spcBef>
                <a:spcPts val="0"/>
              </a:spcBef>
              <a:spcAft>
                <a:spcPts val="0"/>
              </a:spcAft>
              <a:buClr>
                <a:schemeClr val="dk2"/>
              </a:buClr>
              <a:buSzPts val="1200"/>
              <a:buFont typeface="Open Sans"/>
              <a:buChar char="●"/>
            </a:pPr>
            <a:endParaRPr lang="en-US" sz="1200" dirty="0">
              <a:solidFill>
                <a:schemeClr val="dk2"/>
              </a:solidFill>
              <a:latin typeface="Open Sans"/>
              <a:ea typeface="Open Sans"/>
              <a:cs typeface="Open Sans"/>
              <a:sym typeface="Open Sans"/>
            </a:endParaRPr>
          </a:p>
          <a:p>
            <a:pPr marL="457200" marR="0" lvl="0" indent="-304800" algn="l" rtl="0">
              <a:lnSpc>
                <a:spcPct val="120000"/>
              </a:lnSpc>
              <a:spcBef>
                <a:spcPts val="0"/>
              </a:spcBef>
              <a:spcAft>
                <a:spcPts val="0"/>
              </a:spcAft>
              <a:buClr>
                <a:schemeClr val="dk2"/>
              </a:buClr>
              <a:buSzPts val="1200"/>
              <a:buFont typeface="Open Sans"/>
              <a:buChar char="●"/>
            </a:pPr>
            <a:endParaRPr sz="1200" dirty="0">
              <a:solidFill>
                <a:schemeClr val="dk2"/>
              </a:solidFill>
              <a:latin typeface="Open Sans"/>
              <a:ea typeface="Open Sans"/>
              <a:cs typeface="Open Sans"/>
              <a:sym typeface="Open Sans"/>
            </a:endParaRPr>
          </a:p>
        </p:txBody>
      </p:sp>
      <p:sp>
        <p:nvSpPr>
          <p:cNvPr id="176" name="Google Shape;176;p24"/>
          <p:cNvSpPr/>
          <p:nvPr/>
        </p:nvSpPr>
        <p:spPr>
          <a:xfrm>
            <a:off x="928638" y="1009764"/>
            <a:ext cx="591371" cy="210276"/>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95"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100"/>
              <a:buFont typeface="Helvetica Neue"/>
              <a:buNone/>
            </a:pPr>
            <a:endParaRPr sz="1100" b="1" i="0" u="none" strike="noStrike" cap="none">
              <a:solidFill>
                <a:srgbClr val="000000"/>
              </a:solidFill>
              <a:latin typeface="Helvetica Neue"/>
              <a:ea typeface="Helvetica Neue"/>
              <a:cs typeface="Helvetica Neue"/>
              <a:sym typeface="Helvetica Neue"/>
            </a:endParaRPr>
          </a:p>
        </p:txBody>
      </p:sp>
      <p:graphicFrame>
        <p:nvGraphicFramePr>
          <p:cNvPr id="177" name="Google Shape;177;p24"/>
          <p:cNvGraphicFramePr/>
          <p:nvPr>
            <p:extLst>
              <p:ext uri="{D42A27DB-BD31-4B8C-83A1-F6EECF244321}">
                <p14:modId xmlns:p14="http://schemas.microsoft.com/office/powerpoint/2010/main" val="1860304471"/>
              </p:ext>
            </p:extLst>
          </p:nvPr>
        </p:nvGraphicFramePr>
        <p:xfrm>
          <a:off x="4153425" y="1851800"/>
          <a:ext cx="4736850" cy="2277057"/>
        </p:xfrm>
        <a:graphic>
          <a:graphicData uri="http://schemas.openxmlformats.org/drawingml/2006/table">
            <a:tbl>
              <a:tblPr>
                <a:noFill/>
                <a:tableStyleId>{6CEEA473-470A-4611-B8A1-E84EFB49ADAA}</a:tableStyleId>
              </a:tblPr>
              <a:tblGrid>
                <a:gridCol w="830925">
                  <a:extLst>
                    <a:ext uri="{9D8B030D-6E8A-4147-A177-3AD203B41FA5}">
                      <a16:colId xmlns:a16="http://schemas.microsoft.com/office/drawing/2014/main" val="20000"/>
                    </a:ext>
                  </a:extLst>
                </a:gridCol>
                <a:gridCol w="2326975">
                  <a:extLst>
                    <a:ext uri="{9D8B030D-6E8A-4147-A177-3AD203B41FA5}">
                      <a16:colId xmlns:a16="http://schemas.microsoft.com/office/drawing/2014/main" val="20001"/>
                    </a:ext>
                  </a:extLst>
                </a:gridCol>
                <a:gridCol w="1578950">
                  <a:extLst>
                    <a:ext uri="{9D8B030D-6E8A-4147-A177-3AD203B41FA5}">
                      <a16:colId xmlns:a16="http://schemas.microsoft.com/office/drawing/2014/main" val="20002"/>
                    </a:ext>
                  </a:extLst>
                </a:gridCol>
              </a:tblGrid>
              <a:tr h="227050">
                <a:tc rowSpan="5">
                  <a:txBody>
                    <a:bodyPr/>
                    <a:lstStyle/>
                    <a:p>
                      <a:pPr marL="0" lvl="0" indent="0" algn="l" rtl="0">
                        <a:lnSpc>
                          <a:spcPct val="120000"/>
                        </a:lnSpc>
                        <a:spcBef>
                          <a:spcPts val="800"/>
                        </a:spcBef>
                        <a:spcAft>
                          <a:spcPts val="0"/>
                        </a:spcAft>
                        <a:buNone/>
                      </a:pPr>
                      <a:r>
                        <a:rPr lang="ja" sz="1000" dirty="0">
                          <a:solidFill>
                            <a:schemeClr val="dk2"/>
                          </a:solidFill>
                          <a:latin typeface="Open Sans"/>
                          <a:ea typeface="Open Sans"/>
                          <a:cs typeface="Open Sans"/>
                          <a:sym typeface="Open Sans"/>
                        </a:rPr>
                        <a:t>要件定義書</a:t>
                      </a:r>
                      <a:endParaRPr sz="1000" dirty="0">
                        <a:solidFill>
                          <a:schemeClr val="dk2"/>
                        </a:solidFill>
                        <a:latin typeface="Open Sans"/>
                        <a:ea typeface="Open Sans"/>
                        <a:cs typeface="Open Sans"/>
                        <a:sym typeface="Open Sans"/>
                      </a:endParaRPr>
                    </a:p>
                  </a:txBody>
                  <a:tcPr marL="91425" marR="91425" marT="91425" marB="91425"/>
                </a:tc>
                <a:tc>
                  <a:txBody>
                    <a:bodyPr/>
                    <a:lstStyle/>
                    <a:p>
                      <a:pPr marL="0" lvl="0" indent="0" algn="l" rtl="0">
                        <a:lnSpc>
                          <a:spcPct val="120000"/>
                        </a:lnSpc>
                        <a:spcBef>
                          <a:spcPts val="800"/>
                        </a:spcBef>
                        <a:spcAft>
                          <a:spcPts val="0"/>
                        </a:spcAft>
                        <a:buNone/>
                      </a:pPr>
                      <a:r>
                        <a:rPr lang="ja" sz="1000">
                          <a:solidFill>
                            <a:schemeClr val="dk2"/>
                          </a:solidFill>
                          <a:latin typeface="Open Sans"/>
                          <a:ea typeface="Open Sans"/>
                          <a:cs typeface="Open Sans"/>
                          <a:sym typeface="Open Sans"/>
                        </a:rPr>
                        <a:t>業務要件</a:t>
                      </a:r>
                      <a:endParaRPr sz="1000"/>
                    </a:p>
                  </a:txBody>
                  <a:tcPr marL="91425" marR="91425" marT="91425" marB="91425"/>
                </a:tc>
                <a:tc>
                  <a:txBody>
                    <a:bodyPr/>
                    <a:lstStyle/>
                    <a:p>
                      <a:pPr marL="0" lvl="0" indent="0" algn="l" rtl="0">
                        <a:spcBef>
                          <a:spcPts val="0"/>
                        </a:spcBef>
                        <a:spcAft>
                          <a:spcPts val="0"/>
                        </a:spcAft>
                        <a:buNone/>
                      </a:pPr>
                      <a:r>
                        <a:rPr lang="en-US" altLang="ja" sz="1000" dirty="0"/>
                        <a:t>2</a:t>
                      </a:r>
                      <a:r>
                        <a:rPr lang="ja" sz="1000" dirty="0"/>
                        <a:t>w</a:t>
                      </a:r>
                      <a:endParaRPr sz="1000" dirty="0"/>
                    </a:p>
                  </a:txBody>
                  <a:tcPr marL="91425" marR="91425" marT="91425" marB="91425"/>
                </a:tc>
                <a:extLst>
                  <a:ext uri="{0D108BD9-81ED-4DB2-BD59-A6C34878D82A}">
                    <a16:rowId xmlns:a16="http://schemas.microsoft.com/office/drawing/2014/main" val="10000"/>
                  </a:ext>
                </a:extLst>
              </a:tr>
              <a:tr h="227050">
                <a:tc vMerge="1">
                  <a:txBody>
                    <a:bodyPr/>
                    <a:lstStyle/>
                    <a:p>
                      <a:endParaRPr lang="ja-JP"/>
                    </a:p>
                  </a:txBody>
                  <a:tcPr/>
                </a:tc>
                <a:tc>
                  <a:txBody>
                    <a:bodyPr/>
                    <a:lstStyle/>
                    <a:p>
                      <a:pPr marL="0" lvl="0" indent="0" algn="l" rtl="0">
                        <a:lnSpc>
                          <a:spcPct val="120000"/>
                        </a:lnSpc>
                        <a:spcBef>
                          <a:spcPts val="800"/>
                        </a:spcBef>
                        <a:spcAft>
                          <a:spcPts val="0"/>
                        </a:spcAft>
                        <a:buNone/>
                      </a:pPr>
                      <a:r>
                        <a:rPr lang="ja" sz="1000">
                          <a:solidFill>
                            <a:schemeClr val="dk2"/>
                          </a:solidFill>
                          <a:latin typeface="Open Sans"/>
                          <a:ea typeface="Open Sans"/>
                          <a:cs typeface="Open Sans"/>
                          <a:sym typeface="Open Sans"/>
                        </a:rPr>
                        <a:t>機能要件</a:t>
                      </a:r>
                      <a:endParaRPr sz="1000"/>
                    </a:p>
                  </a:txBody>
                  <a:tcPr marL="91425" marR="91425" marT="91425" marB="91425"/>
                </a:tc>
                <a:tc>
                  <a:txBody>
                    <a:bodyPr/>
                    <a:lstStyle/>
                    <a:p>
                      <a:pPr marL="0" lvl="0" indent="0" algn="l" rtl="0">
                        <a:spcBef>
                          <a:spcPts val="0"/>
                        </a:spcBef>
                        <a:spcAft>
                          <a:spcPts val="0"/>
                        </a:spcAft>
                        <a:buNone/>
                      </a:pPr>
                      <a:r>
                        <a:rPr lang="en-US" altLang="ja" sz="1000" dirty="0"/>
                        <a:t>2</a:t>
                      </a:r>
                      <a:r>
                        <a:rPr lang="ja" sz="1000" dirty="0"/>
                        <a:t>w</a:t>
                      </a:r>
                      <a:endParaRPr sz="1000" dirty="0"/>
                    </a:p>
                  </a:txBody>
                  <a:tcPr marL="91425" marR="91425" marT="91425" marB="91425"/>
                </a:tc>
                <a:extLst>
                  <a:ext uri="{0D108BD9-81ED-4DB2-BD59-A6C34878D82A}">
                    <a16:rowId xmlns:a16="http://schemas.microsoft.com/office/drawing/2014/main" val="10001"/>
                  </a:ext>
                </a:extLst>
              </a:tr>
              <a:tr h="227050">
                <a:tc vMerge="1">
                  <a:txBody>
                    <a:bodyPr/>
                    <a:lstStyle/>
                    <a:p>
                      <a:endParaRPr lang="ja-JP"/>
                    </a:p>
                  </a:txBody>
                  <a:tcPr/>
                </a:tc>
                <a:tc>
                  <a:txBody>
                    <a:bodyPr/>
                    <a:lstStyle/>
                    <a:p>
                      <a:pPr marL="0" lvl="0" indent="0" algn="l" rtl="0">
                        <a:lnSpc>
                          <a:spcPct val="120000"/>
                        </a:lnSpc>
                        <a:spcBef>
                          <a:spcPts val="800"/>
                        </a:spcBef>
                        <a:spcAft>
                          <a:spcPts val="0"/>
                        </a:spcAft>
                        <a:buNone/>
                      </a:pPr>
                      <a:r>
                        <a:rPr lang="ja" sz="1000">
                          <a:solidFill>
                            <a:schemeClr val="dk2"/>
                          </a:solidFill>
                          <a:latin typeface="Open Sans"/>
                          <a:ea typeface="Open Sans"/>
                          <a:cs typeface="Open Sans"/>
                          <a:sym typeface="Open Sans"/>
                        </a:rPr>
                        <a:t>非機能要件</a:t>
                      </a:r>
                      <a:endParaRPr sz="1000">
                        <a:solidFill>
                          <a:schemeClr val="dk2"/>
                        </a:solidFill>
                        <a:latin typeface="Open Sans"/>
                        <a:ea typeface="Open Sans"/>
                        <a:cs typeface="Open Sans"/>
                        <a:sym typeface="Open Sans"/>
                      </a:endParaRPr>
                    </a:p>
                  </a:txBody>
                  <a:tcPr marL="91425" marR="91425" marT="91425" marB="91425"/>
                </a:tc>
                <a:tc>
                  <a:txBody>
                    <a:bodyPr/>
                    <a:lstStyle/>
                    <a:p>
                      <a:pPr marL="0" lvl="0" indent="0" algn="l" rtl="0">
                        <a:spcBef>
                          <a:spcPts val="0"/>
                        </a:spcBef>
                        <a:spcAft>
                          <a:spcPts val="0"/>
                        </a:spcAft>
                        <a:buNone/>
                      </a:pPr>
                      <a:r>
                        <a:rPr lang="ja" sz="1000" dirty="0"/>
                        <a:t>1w</a:t>
                      </a:r>
                      <a:endParaRPr sz="1000" dirty="0"/>
                    </a:p>
                  </a:txBody>
                  <a:tcPr marL="91425" marR="91425" marT="91425" marB="91425"/>
                </a:tc>
                <a:extLst>
                  <a:ext uri="{0D108BD9-81ED-4DB2-BD59-A6C34878D82A}">
                    <a16:rowId xmlns:a16="http://schemas.microsoft.com/office/drawing/2014/main" val="10002"/>
                  </a:ext>
                </a:extLst>
              </a:tr>
              <a:tr h="227050">
                <a:tc vMerge="1">
                  <a:txBody>
                    <a:bodyPr/>
                    <a:lstStyle/>
                    <a:p>
                      <a:endParaRPr lang="ja-JP"/>
                    </a:p>
                  </a:txBody>
                  <a:tcPr/>
                </a:tc>
                <a:tc>
                  <a:txBody>
                    <a:bodyPr/>
                    <a:lstStyle/>
                    <a:p>
                      <a:pPr marL="0" lvl="0" indent="0" algn="l" rtl="0">
                        <a:lnSpc>
                          <a:spcPct val="120000"/>
                        </a:lnSpc>
                        <a:spcBef>
                          <a:spcPts val="800"/>
                        </a:spcBef>
                        <a:spcAft>
                          <a:spcPts val="0"/>
                        </a:spcAft>
                        <a:buNone/>
                      </a:pPr>
                      <a:r>
                        <a:rPr lang="ja" sz="1000">
                          <a:solidFill>
                            <a:schemeClr val="dk2"/>
                          </a:solidFill>
                          <a:latin typeface="Open Sans"/>
                          <a:ea typeface="Open Sans"/>
                          <a:cs typeface="Open Sans"/>
                          <a:sym typeface="Open Sans"/>
                        </a:rPr>
                        <a:t>開発要件</a:t>
                      </a:r>
                      <a:endParaRPr sz="1000">
                        <a:solidFill>
                          <a:schemeClr val="dk2"/>
                        </a:solidFill>
                        <a:latin typeface="Open Sans"/>
                        <a:ea typeface="Open Sans"/>
                        <a:cs typeface="Open Sans"/>
                        <a:sym typeface="Open Sans"/>
                      </a:endParaRPr>
                    </a:p>
                  </a:txBody>
                  <a:tcPr marL="91425" marR="91425" marT="91425" marB="91425"/>
                </a:tc>
                <a:tc>
                  <a:txBody>
                    <a:bodyPr/>
                    <a:lstStyle/>
                    <a:p>
                      <a:pPr marL="0" lvl="0" indent="0" algn="l" rtl="0">
                        <a:spcBef>
                          <a:spcPts val="0"/>
                        </a:spcBef>
                        <a:spcAft>
                          <a:spcPts val="0"/>
                        </a:spcAft>
                        <a:buNone/>
                      </a:pPr>
                      <a:r>
                        <a:rPr lang="ja" sz="1000" dirty="0"/>
                        <a:t>1w</a:t>
                      </a:r>
                      <a:endParaRPr sz="1000" dirty="0"/>
                    </a:p>
                  </a:txBody>
                  <a:tcPr marL="91425" marR="91425" marT="91425" marB="91425"/>
                </a:tc>
                <a:extLst>
                  <a:ext uri="{0D108BD9-81ED-4DB2-BD59-A6C34878D82A}">
                    <a16:rowId xmlns:a16="http://schemas.microsoft.com/office/drawing/2014/main" val="10003"/>
                  </a:ext>
                </a:extLst>
              </a:tr>
              <a:tr h="227050">
                <a:tc vMerge="1">
                  <a:txBody>
                    <a:bodyPr/>
                    <a:lstStyle/>
                    <a:p>
                      <a:endParaRPr lang="ja-JP"/>
                    </a:p>
                  </a:txBody>
                  <a:tcPr/>
                </a:tc>
                <a:tc>
                  <a:txBody>
                    <a:bodyPr/>
                    <a:lstStyle/>
                    <a:p>
                      <a:pPr marL="0" lvl="0" indent="0" algn="l" rtl="0">
                        <a:lnSpc>
                          <a:spcPct val="120000"/>
                        </a:lnSpc>
                        <a:spcBef>
                          <a:spcPts val="800"/>
                        </a:spcBef>
                        <a:spcAft>
                          <a:spcPts val="0"/>
                        </a:spcAft>
                        <a:buNone/>
                      </a:pPr>
                      <a:r>
                        <a:rPr lang="ja" sz="1000" dirty="0">
                          <a:solidFill>
                            <a:schemeClr val="dk2"/>
                          </a:solidFill>
                          <a:latin typeface="Open Sans"/>
                          <a:ea typeface="Open Sans"/>
                          <a:cs typeface="Open Sans"/>
                          <a:sym typeface="Open Sans"/>
                        </a:rPr>
                        <a:t>定例のお打ち合わせで確認と修正を繰り返す</a:t>
                      </a:r>
                      <a:r>
                        <a:rPr lang="en-US" altLang="ja" sz="1000" dirty="0">
                          <a:solidFill>
                            <a:schemeClr val="dk2"/>
                          </a:solidFill>
                          <a:latin typeface="Open Sans"/>
                          <a:ea typeface="Open Sans"/>
                          <a:cs typeface="Open Sans"/>
                          <a:sym typeface="Open Sans"/>
                        </a:rPr>
                        <a:t>(</a:t>
                      </a:r>
                      <a:r>
                        <a:rPr lang="ja-JP" altLang="en-US" sz="1000" dirty="0">
                          <a:solidFill>
                            <a:schemeClr val="dk2"/>
                          </a:solidFill>
                          <a:latin typeface="Open Sans"/>
                          <a:ea typeface="Open Sans"/>
                          <a:cs typeface="Open Sans"/>
                          <a:sym typeface="Open Sans"/>
                        </a:rPr>
                        <a:t>各フェーズごと</a:t>
                      </a:r>
                      <a:r>
                        <a:rPr lang="en-US" altLang="ja" sz="1000" dirty="0">
                          <a:solidFill>
                            <a:schemeClr val="dk2"/>
                          </a:solidFill>
                          <a:latin typeface="Open Sans"/>
                          <a:ea typeface="Open Sans"/>
                          <a:cs typeface="Open Sans"/>
                          <a:sym typeface="Open Sans"/>
                        </a:rPr>
                        <a:t>)</a:t>
                      </a:r>
                      <a:endParaRPr sz="1000" dirty="0">
                        <a:solidFill>
                          <a:schemeClr val="dk2"/>
                        </a:solidFill>
                        <a:latin typeface="Open Sans"/>
                        <a:ea typeface="Open Sans"/>
                        <a:cs typeface="Open Sans"/>
                        <a:sym typeface="Open Sans"/>
                      </a:endParaRPr>
                    </a:p>
                  </a:txBody>
                  <a:tcPr marL="91425" marR="91425" marT="91425" marB="91425"/>
                </a:tc>
                <a:tc>
                  <a:txBody>
                    <a:bodyPr/>
                    <a:lstStyle/>
                    <a:p>
                      <a:pPr marL="0" lvl="0" indent="0" algn="l" rtl="0">
                        <a:spcBef>
                          <a:spcPts val="0"/>
                        </a:spcBef>
                        <a:spcAft>
                          <a:spcPts val="0"/>
                        </a:spcAft>
                        <a:buNone/>
                      </a:pPr>
                      <a:endParaRPr sz="1000" dirty="0"/>
                    </a:p>
                  </a:txBody>
                  <a:tcPr marL="91425" marR="91425" marT="91425" marB="91425"/>
                </a:tc>
                <a:extLst>
                  <a:ext uri="{0D108BD9-81ED-4DB2-BD59-A6C34878D82A}">
                    <a16:rowId xmlns:a16="http://schemas.microsoft.com/office/drawing/2014/main" val="10004"/>
                  </a:ext>
                </a:extLst>
              </a:tr>
              <a:tr h="227050">
                <a:tc>
                  <a:txBody>
                    <a:bodyPr/>
                    <a:lstStyle/>
                    <a:p>
                      <a:pPr marL="0" lvl="0" indent="0" algn="l" rtl="0">
                        <a:spcBef>
                          <a:spcPts val="0"/>
                        </a:spcBef>
                        <a:spcAft>
                          <a:spcPts val="0"/>
                        </a:spcAft>
                        <a:buNone/>
                      </a:pPr>
                      <a:r>
                        <a:rPr lang="ja" sz="1000"/>
                        <a:t>決裁</a:t>
                      </a:r>
                      <a:endParaRPr sz="1000"/>
                    </a:p>
                  </a:txBody>
                  <a:tcPr marL="91425" marR="91425" marT="91425" marB="91425"/>
                </a:tc>
                <a:tc>
                  <a:txBody>
                    <a:bodyPr/>
                    <a:lstStyle/>
                    <a:p>
                      <a:pPr marL="0" lvl="0" indent="0" algn="l" rtl="0">
                        <a:lnSpc>
                          <a:spcPct val="120000"/>
                        </a:lnSpc>
                        <a:spcBef>
                          <a:spcPts val="800"/>
                        </a:spcBef>
                        <a:spcAft>
                          <a:spcPts val="0"/>
                        </a:spcAft>
                        <a:buNone/>
                      </a:pPr>
                      <a:r>
                        <a:rPr lang="ja" sz="1000" dirty="0">
                          <a:solidFill>
                            <a:schemeClr val="dk2"/>
                          </a:solidFill>
                          <a:latin typeface="Open Sans"/>
                          <a:ea typeface="Open Sans"/>
                          <a:cs typeface="Open Sans"/>
                          <a:sym typeface="Open Sans"/>
                        </a:rPr>
                        <a:t>要件定義と開発見積の検収</a:t>
                      </a:r>
                      <a:endParaRPr sz="1000" dirty="0"/>
                    </a:p>
                  </a:txBody>
                  <a:tcPr marL="91425" marR="91425" marT="91425" marB="91425"/>
                </a:tc>
                <a:tc>
                  <a:txBody>
                    <a:bodyPr/>
                    <a:lstStyle/>
                    <a:p>
                      <a:pPr marL="0" lvl="0" indent="0" algn="l" rtl="0">
                        <a:spcBef>
                          <a:spcPts val="0"/>
                        </a:spcBef>
                        <a:spcAft>
                          <a:spcPts val="0"/>
                        </a:spcAft>
                        <a:buNone/>
                      </a:pPr>
                      <a:r>
                        <a:rPr lang="ja" sz="1000" dirty="0"/>
                        <a:t>2w</a:t>
                      </a:r>
                      <a:endParaRPr sz="1000" dirty="0"/>
                    </a:p>
                  </a:txBody>
                  <a:tcPr marL="91425" marR="91425" marT="91425" marB="91425"/>
                </a:tc>
                <a:extLst>
                  <a:ext uri="{0D108BD9-81ED-4DB2-BD59-A6C34878D82A}">
                    <a16:rowId xmlns:a16="http://schemas.microsoft.com/office/drawing/2014/main" val="10005"/>
                  </a:ext>
                </a:extLst>
              </a:tr>
            </a:tbl>
          </a:graphicData>
        </a:graphic>
      </p:graphicFrame>
      <p:sp>
        <p:nvSpPr>
          <p:cNvPr id="178" name="Google Shape;178;p24"/>
          <p:cNvSpPr txBox="1"/>
          <p:nvPr/>
        </p:nvSpPr>
        <p:spPr>
          <a:xfrm>
            <a:off x="4151900" y="1419350"/>
            <a:ext cx="3175500" cy="4326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Clr>
                <a:srgbClr val="646979"/>
              </a:buClr>
              <a:buSzPts val="1000"/>
              <a:buFont typeface="Open Sans"/>
              <a:buNone/>
            </a:pPr>
            <a:r>
              <a:rPr lang="ja" sz="1200">
                <a:solidFill>
                  <a:schemeClr val="dk2"/>
                </a:solidFill>
                <a:latin typeface="Open Sans"/>
                <a:ea typeface="Open Sans"/>
                <a:cs typeface="Open Sans"/>
                <a:sym typeface="Open Sans"/>
              </a:rPr>
              <a:t>期間内訳</a:t>
            </a:r>
            <a:endParaRPr sz="1200">
              <a:solidFill>
                <a:schemeClr val="dk2"/>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1"/>
          <p:cNvSpPr txBox="1"/>
          <p:nvPr/>
        </p:nvSpPr>
        <p:spPr>
          <a:xfrm>
            <a:off x="0" y="0"/>
            <a:ext cx="3000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800" b="1">
                <a:solidFill>
                  <a:schemeClr val="dk2"/>
                </a:solidFill>
              </a:rPr>
              <a:t>システム全体像（イメージ）</a:t>
            </a:r>
            <a:endParaRPr b="1"/>
          </a:p>
        </p:txBody>
      </p:sp>
      <p:sp>
        <p:nvSpPr>
          <p:cNvPr id="151" name="Google Shape;151;p21"/>
          <p:cNvSpPr txBox="1"/>
          <p:nvPr/>
        </p:nvSpPr>
        <p:spPr>
          <a:xfrm>
            <a:off x="293750" y="307800"/>
            <a:ext cx="7210500" cy="7275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ea typeface="Open Sans"/>
                <a:cs typeface="Open Sans"/>
                <a:sym typeface="Open Sans"/>
              </a:rPr>
              <a:t>①</a:t>
            </a:r>
            <a:r>
              <a:rPr lang="ja" sz="1200" dirty="0">
                <a:solidFill>
                  <a:schemeClr val="dk2"/>
                </a:solidFill>
                <a:latin typeface="Open Sans"/>
                <a:ea typeface="Open Sans"/>
                <a:cs typeface="Open Sans"/>
                <a:sym typeface="Open Sans"/>
              </a:rPr>
              <a:t>業務要件定義の中でシステム全体像を明確化</a:t>
            </a:r>
            <a:endParaRPr sz="1200" dirty="0">
              <a:solidFill>
                <a:schemeClr val="dk2"/>
              </a:solidFill>
              <a:latin typeface="Open Sans"/>
              <a:ea typeface="Open Sans"/>
              <a:cs typeface="Open Sans"/>
              <a:sym typeface="Open Sans"/>
            </a:endParaRPr>
          </a:p>
        </p:txBody>
      </p:sp>
      <p:pic>
        <p:nvPicPr>
          <p:cNvPr id="152" name="Google Shape;152;p21"/>
          <p:cNvPicPr preferRelativeResize="0"/>
          <p:nvPr/>
        </p:nvPicPr>
        <p:blipFill>
          <a:blip r:embed="rId3">
            <a:alphaModFix/>
          </a:blip>
          <a:stretch>
            <a:fillRect/>
          </a:stretch>
        </p:blipFill>
        <p:spPr>
          <a:xfrm>
            <a:off x="1303550" y="1869625"/>
            <a:ext cx="5734050" cy="1600200"/>
          </a:xfrm>
          <a:prstGeom prst="rect">
            <a:avLst/>
          </a:prstGeom>
          <a:noFill/>
          <a:ln>
            <a:noFill/>
          </a:ln>
        </p:spPr>
      </p:pic>
      <p:sp>
        <p:nvSpPr>
          <p:cNvPr id="153" name="Google Shape;153;p21"/>
          <p:cNvSpPr/>
          <p:nvPr/>
        </p:nvSpPr>
        <p:spPr>
          <a:xfrm rot="-900040">
            <a:off x="888856" y="1120622"/>
            <a:ext cx="2334348" cy="928340"/>
          </a:xfrm>
          <a:prstGeom prst="rect">
            <a:avLst/>
          </a:prstGeom>
          <a:solidFill>
            <a:srgbClr val="FFE5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2000" b="1">
                <a:solidFill>
                  <a:schemeClr val="lt1"/>
                </a:solidFill>
              </a:rPr>
              <a:t>サンプル</a:t>
            </a:r>
            <a:endParaRPr sz="2000" b="1">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2"/>
          <p:cNvSpPr txBox="1"/>
          <p:nvPr/>
        </p:nvSpPr>
        <p:spPr>
          <a:xfrm>
            <a:off x="0" y="0"/>
            <a:ext cx="3000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800" b="1">
                <a:solidFill>
                  <a:schemeClr val="dk2"/>
                </a:solidFill>
              </a:rPr>
              <a:t>機能仕様（イメージ）</a:t>
            </a:r>
            <a:endParaRPr b="1"/>
          </a:p>
        </p:txBody>
      </p:sp>
      <p:sp>
        <p:nvSpPr>
          <p:cNvPr id="159" name="Google Shape;159;p22"/>
          <p:cNvSpPr txBox="1"/>
          <p:nvPr/>
        </p:nvSpPr>
        <p:spPr>
          <a:xfrm>
            <a:off x="293750" y="307800"/>
            <a:ext cx="7210500" cy="7275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ea typeface="Open Sans"/>
                <a:cs typeface="Open Sans"/>
                <a:sym typeface="Open Sans"/>
              </a:rPr>
              <a:t>②</a:t>
            </a:r>
            <a:r>
              <a:rPr lang="ja" sz="1200" dirty="0">
                <a:solidFill>
                  <a:schemeClr val="dk2"/>
                </a:solidFill>
                <a:latin typeface="Open Sans"/>
                <a:ea typeface="Open Sans"/>
                <a:cs typeface="Open Sans"/>
                <a:sym typeface="Open Sans"/>
              </a:rPr>
              <a:t>機能要件を定義</a:t>
            </a:r>
            <a:endParaRPr sz="1200" dirty="0">
              <a:solidFill>
                <a:schemeClr val="dk2"/>
              </a:solidFill>
              <a:latin typeface="Open Sans"/>
              <a:ea typeface="Open Sans"/>
              <a:cs typeface="Open Sans"/>
              <a:sym typeface="Open Sans"/>
            </a:endParaRPr>
          </a:p>
        </p:txBody>
      </p:sp>
      <p:pic>
        <p:nvPicPr>
          <p:cNvPr id="160" name="Google Shape;160;p22"/>
          <p:cNvPicPr preferRelativeResize="0"/>
          <p:nvPr/>
        </p:nvPicPr>
        <p:blipFill>
          <a:blip r:embed="rId3">
            <a:alphaModFix/>
          </a:blip>
          <a:stretch>
            <a:fillRect/>
          </a:stretch>
        </p:blipFill>
        <p:spPr>
          <a:xfrm>
            <a:off x="2040168" y="1210618"/>
            <a:ext cx="5063649" cy="3255225"/>
          </a:xfrm>
          <a:prstGeom prst="rect">
            <a:avLst/>
          </a:prstGeom>
          <a:noFill/>
          <a:ln>
            <a:noFill/>
          </a:ln>
        </p:spPr>
      </p:pic>
      <p:sp>
        <p:nvSpPr>
          <p:cNvPr id="161" name="Google Shape;161;p22"/>
          <p:cNvSpPr/>
          <p:nvPr/>
        </p:nvSpPr>
        <p:spPr>
          <a:xfrm rot="-900040">
            <a:off x="815381" y="989972"/>
            <a:ext cx="2334348" cy="928340"/>
          </a:xfrm>
          <a:prstGeom prst="rect">
            <a:avLst/>
          </a:prstGeom>
          <a:solidFill>
            <a:srgbClr val="FFE5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2000" b="1">
                <a:solidFill>
                  <a:schemeClr val="lt1"/>
                </a:solidFill>
              </a:rPr>
              <a:t>サンプル</a:t>
            </a:r>
            <a:endParaRPr sz="2000" b="1">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23"/>
          <p:cNvPicPr preferRelativeResize="0"/>
          <p:nvPr/>
        </p:nvPicPr>
        <p:blipFill>
          <a:blip r:embed="rId3">
            <a:alphaModFix/>
          </a:blip>
          <a:stretch>
            <a:fillRect/>
          </a:stretch>
        </p:blipFill>
        <p:spPr>
          <a:xfrm>
            <a:off x="2148588" y="1035300"/>
            <a:ext cx="4846824" cy="3913801"/>
          </a:xfrm>
          <a:prstGeom prst="rect">
            <a:avLst/>
          </a:prstGeom>
          <a:noFill/>
          <a:ln w="9525" cap="flat" cmpd="sng">
            <a:solidFill>
              <a:srgbClr val="000000"/>
            </a:solidFill>
            <a:prstDash val="solid"/>
            <a:round/>
            <a:headEnd type="none" w="sm" len="sm"/>
            <a:tailEnd type="none" w="sm" len="sm"/>
          </a:ln>
        </p:spPr>
      </p:pic>
      <p:sp>
        <p:nvSpPr>
          <p:cNvPr id="167" name="Google Shape;167;p23"/>
          <p:cNvSpPr txBox="1"/>
          <p:nvPr/>
        </p:nvSpPr>
        <p:spPr>
          <a:xfrm>
            <a:off x="0" y="0"/>
            <a:ext cx="3000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800" b="1">
                <a:solidFill>
                  <a:schemeClr val="dk2"/>
                </a:solidFill>
              </a:rPr>
              <a:t>ワイヤーフレーム（イメージ）</a:t>
            </a:r>
            <a:endParaRPr/>
          </a:p>
        </p:txBody>
      </p:sp>
      <p:sp>
        <p:nvSpPr>
          <p:cNvPr id="168" name="Google Shape;168;p23"/>
          <p:cNvSpPr txBox="1"/>
          <p:nvPr/>
        </p:nvSpPr>
        <p:spPr>
          <a:xfrm>
            <a:off x="293750" y="307800"/>
            <a:ext cx="8626132" cy="727500"/>
          </a:xfrm>
          <a:prstGeom prst="rect">
            <a:avLst/>
          </a:prstGeom>
          <a:noFill/>
          <a:ln>
            <a:noFill/>
          </a:ln>
        </p:spPr>
        <p:txBody>
          <a:bodyPr spcFirstLastPara="1" wrap="square" lIns="19050" tIns="19050" rIns="19050" bIns="19050" anchor="t" anchorCtr="0">
            <a:noAutofit/>
          </a:bodyPr>
          <a:lstStyle/>
          <a:p>
            <a:pPr marL="0" marR="0" lvl="0" indent="0" algn="l" rtl="0">
              <a:lnSpc>
                <a:spcPct val="120000"/>
              </a:lnSpc>
              <a:spcBef>
                <a:spcPts val="800"/>
              </a:spcBef>
              <a:spcAft>
                <a:spcPts val="0"/>
              </a:spcAft>
              <a:buClr>
                <a:srgbClr val="646979"/>
              </a:buClr>
              <a:buSzPts val="1000"/>
              <a:buFont typeface="Open Sans"/>
              <a:buNone/>
            </a:pPr>
            <a:r>
              <a:rPr lang="ja-JP" altLang="en-US" sz="1200" dirty="0">
                <a:solidFill>
                  <a:schemeClr val="dk2"/>
                </a:solidFill>
                <a:latin typeface="Open Sans"/>
                <a:ea typeface="Open Sans"/>
                <a:cs typeface="Open Sans"/>
                <a:sym typeface="Open Sans"/>
              </a:rPr>
              <a:t>③</a:t>
            </a:r>
            <a:r>
              <a:rPr lang="ja" sz="1200" dirty="0">
                <a:solidFill>
                  <a:schemeClr val="dk2"/>
                </a:solidFill>
                <a:latin typeface="Open Sans"/>
                <a:ea typeface="Open Sans"/>
                <a:cs typeface="Open Sans"/>
                <a:sym typeface="Open Sans"/>
              </a:rPr>
              <a:t>機能要件の中でラフな画面仕様としてワイヤーフレーム（レイアウトやボタンの挙動などのUI・UX定義）を作成</a:t>
            </a:r>
            <a:endParaRPr sz="1200" dirty="0">
              <a:solidFill>
                <a:schemeClr val="dk2"/>
              </a:solidFill>
              <a:latin typeface="Open Sans"/>
              <a:ea typeface="Open Sans"/>
              <a:cs typeface="Open Sans"/>
              <a:sym typeface="Open Sans"/>
            </a:endParaRPr>
          </a:p>
        </p:txBody>
      </p:sp>
      <p:sp>
        <p:nvSpPr>
          <p:cNvPr id="169" name="Google Shape;169;p23"/>
          <p:cNvSpPr/>
          <p:nvPr/>
        </p:nvSpPr>
        <p:spPr>
          <a:xfrm rot="-900040">
            <a:off x="888856" y="1120622"/>
            <a:ext cx="2334348" cy="928340"/>
          </a:xfrm>
          <a:prstGeom prst="rect">
            <a:avLst/>
          </a:prstGeom>
          <a:solidFill>
            <a:srgbClr val="FFE5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2000" b="1">
                <a:solidFill>
                  <a:schemeClr val="lt1"/>
                </a:solidFill>
              </a:rPr>
              <a:t>サンプル</a:t>
            </a:r>
            <a:endParaRPr sz="2000" b="1">
              <a:solidFill>
                <a:schemeClr val="lt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Radiance - base color">
      <a:dk1>
        <a:srgbClr val="2F313F"/>
      </a:dk1>
      <a:lt1>
        <a:srgbClr val="FFFFFF"/>
      </a:lt1>
      <a:dk2>
        <a:srgbClr val="454752"/>
      </a:dk2>
      <a:lt2>
        <a:srgbClr val="646779"/>
      </a:lt2>
      <a:accent1>
        <a:srgbClr val="635ED6"/>
      </a:accent1>
      <a:accent2>
        <a:srgbClr val="5E9EEE"/>
      </a:accent2>
      <a:accent3>
        <a:srgbClr val="635ED5"/>
      </a:accent3>
      <a:accent4>
        <a:srgbClr val="5E9EEF"/>
      </a:accent4>
      <a:accent5>
        <a:srgbClr val="D3DBE4"/>
      </a:accent5>
      <a:accent6>
        <a:srgbClr val="EDF4FD"/>
      </a:accent6>
      <a:hlink>
        <a:srgbClr val="635ED5"/>
      </a:hlink>
      <a:folHlink>
        <a:srgbClr val="5E9DE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8837</TotalTime>
  <Words>1169</Words>
  <Application>Microsoft Office PowerPoint</Application>
  <PresentationFormat>画面に合わせる (16:9)</PresentationFormat>
  <Paragraphs>140</Paragraphs>
  <Slides>12</Slides>
  <Notes>12</Notes>
  <HiddenSlides>0</HiddenSlides>
  <MMClips>0</MMClips>
  <ScaleCrop>false</ScaleCrop>
  <HeadingPairs>
    <vt:vector size="6" baseType="variant">
      <vt:variant>
        <vt:lpstr>使用されているフォント</vt:lpstr>
      </vt:variant>
      <vt:variant>
        <vt:i4>6</vt:i4>
      </vt:variant>
      <vt:variant>
        <vt:lpstr>テーマ</vt:lpstr>
      </vt:variant>
      <vt:variant>
        <vt:i4>2</vt:i4>
      </vt:variant>
      <vt:variant>
        <vt:lpstr>スライド タイトル</vt:lpstr>
      </vt:variant>
      <vt:variant>
        <vt:i4>12</vt:i4>
      </vt:variant>
    </vt:vector>
  </HeadingPairs>
  <TitlesOfParts>
    <vt:vector size="20" baseType="lpstr">
      <vt:lpstr>Arial</vt:lpstr>
      <vt:lpstr>Maven Pro Medium</vt:lpstr>
      <vt:lpstr>Helvetica Neue</vt:lpstr>
      <vt:lpstr>Helvetica Neue Light</vt:lpstr>
      <vt:lpstr>Open Sans</vt:lpstr>
      <vt:lpstr>Noto Sans JP</vt:lpstr>
      <vt:lpstr>Simple Light</vt:lpstr>
      <vt:lpstr>White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cp:lastModifiedBy>森山 友弥/パソナ</cp:lastModifiedBy>
  <cp:revision>2</cp:revision>
  <dcterms:modified xsi:type="dcterms:W3CDTF">2025-06-13T08:28:26Z</dcterms:modified>
</cp:coreProperties>
</file>